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4" r:id="rId2"/>
    <p:sldMasterId id="2147483744" r:id="rId3"/>
    <p:sldMasterId id="2147483752" r:id="rId4"/>
    <p:sldMasterId id="2147483797" r:id="rId5"/>
  </p:sldMasterIdLst>
  <p:notesMasterIdLst>
    <p:notesMasterId r:id="rId34"/>
  </p:notesMasterIdLst>
  <p:sldIdLst>
    <p:sldId id="256" r:id="rId6"/>
    <p:sldId id="372" r:id="rId7"/>
    <p:sldId id="373" r:id="rId8"/>
    <p:sldId id="374" r:id="rId9"/>
    <p:sldId id="375" r:id="rId10"/>
    <p:sldId id="376" r:id="rId11"/>
    <p:sldId id="257" r:id="rId12"/>
    <p:sldId id="322" r:id="rId13"/>
    <p:sldId id="306" r:id="rId14"/>
    <p:sldId id="291" r:id="rId15"/>
    <p:sldId id="272" r:id="rId16"/>
    <p:sldId id="332" r:id="rId17"/>
    <p:sldId id="275" r:id="rId18"/>
    <p:sldId id="337" r:id="rId19"/>
    <p:sldId id="345" r:id="rId20"/>
    <p:sldId id="309" r:id="rId21"/>
    <p:sldId id="281" r:id="rId22"/>
    <p:sldId id="362" r:id="rId23"/>
    <p:sldId id="312" r:id="rId24"/>
    <p:sldId id="354" r:id="rId25"/>
    <p:sldId id="359" r:id="rId26"/>
    <p:sldId id="365" r:id="rId27"/>
    <p:sldId id="327" r:id="rId28"/>
    <p:sldId id="355" r:id="rId29"/>
    <p:sldId id="259" r:id="rId30"/>
    <p:sldId id="369" r:id="rId31"/>
    <p:sldId id="371" r:id="rId32"/>
    <p:sldId id="296"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4"/>
    <a:srgbClr val="F9B104"/>
    <a:srgbClr val="D71419"/>
    <a:srgbClr val="00629B"/>
    <a:srgbClr val="0082C8"/>
    <a:srgbClr val="009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6" autoAdjust="0"/>
    <p:restoredTop sz="97478" autoAdjust="0"/>
  </p:normalViewPr>
  <p:slideViewPr>
    <p:cSldViewPr snapToGrid="0" showGuides="1">
      <p:cViewPr varScale="1">
        <p:scale>
          <a:sx n="110" d="100"/>
          <a:sy n="110" d="100"/>
        </p:scale>
        <p:origin x="132"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2" d="100"/>
          <a:sy n="122" d="100"/>
        </p:scale>
        <p:origin x="4914" y="102"/>
      </p:cViewPr>
      <p:guideLst>
        <p:guide orient="horz" pos="2880"/>
        <p:guide pos="2160"/>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347D0-A048-415F-B819-480F6943B911}" type="datetimeFigureOut">
              <a:rPr lang="de-DE" smtClean="0"/>
              <a:t>23.06.2021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9B008-D102-4AC3-8912-EE9794E190B7}" type="slidenum">
              <a:rPr lang="de-DE" smtClean="0"/>
              <a:t>‹Nr.›</a:t>
            </a:fld>
            <a:endParaRPr lang="de-DE"/>
          </a:p>
        </p:txBody>
      </p:sp>
    </p:spTree>
    <p:extLst>
      <p:ext uri="{BB962C8B-B14F-4D97-AF65-F5344CB8AC3E}">
        <p14:creationId xmlns:p14="http://schemas.microsoft.com/office/powerpoint/2010/main" val="95353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809B008-D102-4AC3-8912-EE9794E190B7}" type="slidenum">
              <a:rPr lang="de-DE" smtClean="0"/>
              <a:t>1</a:t>
            </a:fld>
            <a:endParaRPr lang="de-DE"/>
          </a:p>
        </p:txBody>
      </p:sp>
    </p:spTree>
    <p:extLst>
      <p:ext uri="{BB962C8B-B14F-4D97-AF65-F5344CB8AC3E}">
        <p14:creationId xmlns:p14="http://schemas.microsoft.com/office/powerpoint/2010/main" val="361795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48D31CF-169B-46B7-B926-7BA4996CF0B3}"/>
              </a:ext>
            </a:extLst>
          </p:cNvPr>
          <p:cNvSpPr/>
          <p:nvPr userDrawn="1"/>
        </p:nvSpPr>
        <p:spPr>
          <a:xfrm>
            <a:off x="0" y="0"/>
            <a:ext cx="658813" cy="620713"/>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DDBEDBA5-31B5-4EDC-A0A8-B3E4BFE0C6CC}"/>
              </a:ext>
            </a:extLst>
          </p:cNvPr>
          <p:cNvSpPr>
            <a:spLocks noGrp="1"/>
          </p:cNvSpPr>
          <p:nvPr>
            <p:ph type="body" sz="quarter" idx="10" hasCustomPrompt="1"/>
          </p:nvPr>
        </p:nvSpPr>
        <p:spPr>
          <a:xfrm>
            <a:off x="658813" y="1485896"/>
            <a:ext cx="8966200" cy="1156719"/>
          </a:xfrm>
          <a:prstGeom prst="rect">
            <a:avLst/>
          </a:prstGeom>
        </p:spPr>
        <p:txBody>
          <a:bodyPr lIns="0" tIns="0" rIns="0" bIns="0"/>
          <a:lstStyle>
            <a:lvl1pPr marL="0" indent="0">
              <a:lnSpc>
                <a:spcPct val="110000"/>
              </a:lnSpc>
              <a:buNone/>
              <a:defRPr sz="3600" b="1">
                <a:solidFill>
                  <a:srgbClr val="003C64"/>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2-zeiliger </a:t>
            </a:r>
          </a:p>
          <a:p>
            <a:pPr lvl="0"/>
            <a:r>
              <a:rPr lang="de-DE" dirty="0"/>
              <a:t>Titel</a:t>
            </a:r>
          </a:p>
        </p:txBody>
      </p:sp>
      <p:sp>
        <p:nvSpPr>
          <p:cNvPr id="10" name="Textplatzhalter 8">
            <a:extLst>
              <a:ext uri="{FF2B5EF4-FFF2-40B4-BE49-F238E27FC236}">
                <a16:creationId xmlns:a16="http://schemas.microsoft.com/office/drawing/2014/main" id="{823C6942-93D4-49E0-8D61-E679F4588373}"/>
              </a:ext>
            </a:extLst>
          </p:cNvPr>
          <p:cNvSpPr>
            <a:spLocks noGrp="1"/>
          </p:cNvSpPr>
          <p:nvPr>
            <p:ph type="body" sz="quarter" idx="11" hasCustomPrompt="1"/>
          </p:nvPr>
        </p:nvSpPr>
        <p:spPr>
          <a:xfrm>
            <a:off x="658813" y="2701426"/>
            <a:ext cx="8966200" cy="1156719"/>
          </a:xfrm>
          <a:prstGeom prst="rect">
            <a:avLst/>
          </a:prstGeom>
        </p:spPr>
        <p:txBody>
          <a:bodyPr lIns="0" tIns="0" rIns="0" bIns="0"/>
          <a:lstStyle>
            <a:lvl1pPr marL="0" indent="0">
              <a:lnSpc>
                <a:spcPct val="110000"/>
              </a:lnSpc>
              <a:buNone/>
              <a:defRPr sz="3600" b="0">
                <a:solidFill>
                  <a:srgbClr val="003C64"/>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Untertitel</a:t>
            </a:r>
          </a:p>
        </p:txBody>
      </p:sp>
      <p:sp>
        <p:nvSpPr>
          <p:cNvPr id="11" name="Textplatzhalter 8">
            <a:extLst>
              <a:ext uri="{FF2B5EF4-FFF2-40B4-BE49-F238E27FC236}">
                <a16:creationId xmlns:a16="http://schemas.microsoft.com/office/drawing/2014/main" id="{4AF8AA62-207E-4D88-95E9-152ECD457E66}"/>
              </a:ext>
            </a:extLst>
          </p:cNvPr>
          <p:cNvSpPr>
            <a:spLocks noGrp="1"/>
          </p:cNvSpPr>
          <p:nvPr>
            <p:ph type="body" sz="quarter" idx="12" hasCustomPrompt="1"/>
          </p:nvPr>
        </p:nvSpPr>
        <p:spPr>
          <a:xfrm>
            <a:off x="658813" y="4596811"/>
            <a:ext cx="8966200" cy="345077"/>
          </a:xfrm>
          <a:prstGeom prst="rect">
            <a:avLst/>
          </a:prstGeom>
        </p:spPr>
        <p:txBody>
          <a:bodyPr lIns="0" tIns="0" rIns="0" bIns="0"/>
          <a:lstStyle>
            <a:lvl1pPr marL="0" indent="0">
              <a:buNone/>
              <a:defRPr sz="2000" b="0">
                <a:solidFill>
                  <a:srgbClr val="003C64"/>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Name, Fachbereich | Datum</a:t>
            </a:r>
          </a:p>
        </p:txBody>
      </p:sp>
      <p:sp>
        <p:nvSpPr>
          <p:cNvPr id="3" name="Bildplatzhalter 2">
            <a:extLst>
              <a:ext uri="{FF2B5EF4-FFF2-40B4-BE49-F238E27FC236}">
                <a16:creationId xmlns:a16="http://schemas.microsoft.com/office/drawing/2014/main" id="{0EFBB119-8AA0-4176-880A-B76CE65F4ECA}"/>
              </a:ext>
            </a:extLst>
          </p:cNvPr>
          <p:cNvSpPr>
            <a:spLocks noGrp="1" noChangeAspect="1"/>
          </p:cNvSpPr>
          <p:nvPr>
            <p:ph type="pic" sz="quarter" idx="13" hasCustomPrompt="1"/>
          </p:nvPr>
        </p:nvSpPr>
        <p:spPr>
          <a:xfrm>
            <a:off x="10199688" y="0"/>
            <a:ext cx="1992312" cy="6421821"/>
          </a:xfrm>
          <a:prstGeom prst="rect">
            <a:avLst/>
          </a:prstGeom>
        </p:spPr>
        <p:txBody>
          <a:bodyPr anchor="ctr" anchorCtr="1"/>
          <a:lstStyle>
            <a:lvl1pPr marL="0" indent="0" algn="ctr">
              <a:buNone/>
              <a:defRPr/>
            </a:lvl1pPr>
          </a:lstStyle>
          <a:p>
            <a:r>
              <a:rPr lang="de-DE" dirty="0"/>
              <a:t>Bild wählen</a:t>
            </a:r>
          </a:p>
        </p:txBody>
      </p:sp>
    </p:spTree>
    <p:extLst>
      <p:ext uri="{BB962C8B-B14F-4D97-AF65-F5344CB8AC3E}">
        <p14:creationId xmlns:p14="http://schemas.microsoft.com/office/powerpoint/2010/main" val="10225192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5">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661988" y="624681"/>
            <a:ext cx="5149850"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6384926" y="0"/>
            <a:ext cx="5808663"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972E6CDB-960C-48AB-BC47-E4C37BEA72D8}"/>
              </a:ext>
            </a:extLst>
          </p:cNvPr>
          <p:cNvSpPr>
            <a:spLocks noGrp="1"/>
          </p:cNvSpPr>
          <p:nvPr>
            <p:ph type="body" sz="quarter" idx="15" hasCustomPrompt="1"/>
          </p:nvPr>
        </p:nvSpPr>
        <p:spPr>
          <a:xfrm>
            <a:off x="661196" y="2061130"/>
            <a:ext cx="5149848" cy="38038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3481609565"/>
      </p:ext>
    </p:extLst>
  </p:cSld>
  <p:clrMapOvr>
    <a:masterClrMapping/>
  </p:clrMapOvr>
  <p:extLst>
    <p:ext uri="{DCECCB84-F9BA-43D5-87BE-67443E8EF086}">
      <p15:sldGuideLst xmlns:p15="http://schemas.microsoft.com/office/powerpoint/2012/main">
        <p15:guide id="1" pos="3659" userDrawn="1">
          <p15:clr>
            <a:srgbClr val="9FCC3B"/>
          </p15:clr>
        </p15:guide>
        <p15:guide id="2" pos="4021" userDrawn="1">
          <p15:clr>
            <a:srgbClr val="9FCC3B"/>
          </p15:clr>
        </p15:guide>
        <p15:guide id="3" orient="horz" pos="1298">
          <p15:clr>
            <a:srgbClr val="9FCC3B"/>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6">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41864FC0-F3D9-45EB-A896-2074721ACFAA}"/>
              </a:ext>
            </a:extLst>
          </p:cNvPr>
          <p:cNvSpPr>
            <a:spLocks noGrp="1" noChangeAspect="1"/>
          </p:cNvSpPr>
          <p:nvPr>
            <p:ph type="pic" sz="quarter" idx="13" hasCustomPrompt="1"/>
          </p:nvPr>
        </p:nvSpPr>
        <p:spPr>
          <a:xfrm>
            <a:off x="0" y="-1"/>
            <a:ext cx="5805487" cy="4365625"/>
          </a:xfrm>
          <a:prstGeom prst="rect">
            <a:avLst/>
          </a:prstGeom>
        </p:spPr>
        <p:txBody>
          <a:bodyPr anchor="ctr" anchorCtr="0"/>
          <a:lstStyle>
            <a:lvl1pPr marL="0" indent="0" algn="ctr">
              <a:buNone/>
              <a:defRPr/>
            </a:lvl1pPr>
          </a:lstStyle>
          <a:p>
            <a:r>
              <a:rPr lang="de-DE" dirty="0"/>
              <a:t>Bild wählen</a:t>
            </a:r>
          </a:p>
        </p:txBody>
      </p:sp>
      <p:sp>
        <p:nvSpPr>
          <p:cNvPr id="5" name="Bildplatzhalter 5">
            <a:extLst>
              <a:ext uri="{FF2B5EF4-FFF2-40B4-BE49-F238E27FC236}">
                <a16:creationId xmlns:a16="http://schemas.microsoft.com/office/drawing/2014/main" id="{28C752CA-A70B-4CE5-819A-24ACAC3EDC90}"/>
              </a:ext>
            </a:extLst>
          </p:cNvPr>
          <p:cNvSpPr>
            <a:spLocks noGrp="1" noChangeAspect="1"/>
          </p:cNvSpPr>
          <p:nvPr>
            <p:ph type="pic" sz="quarter" idx="14" hasCustomPrompt="1"/>
          </p:nvPr>
        </p:nvSpPr>
        <p:spPr>
          <a:xfrm>
            <a:off x="6383338" y="2060575"/>
            <a:ext cx="5149850" cy="3744911"/>
          </a:xfrm>
          <a:prstGeom prst="rect">
            <a:avLst/>
          </a:prstGeom>
        </p:spPr>
        <p:txBody>
          <a:bodyPr anchor="ctr" anchorCtr="0"/>
          <a:lstStyle>
            <a:lvl1pPr marL="0" indent="0" algn="ctr">
              <a:buNone/>
              <a:defRPr/>
            </a:lvl1pPr>
          </a:lstStyle>
          <a:p>
            <a:r>
              <a:rPr lang="de-DE" dirty="0"/>
              <a:t>Bild wählen</a:t>
            </a:r>
          </a:p>
        </p:txBody>
      </p:sp>
      <p:sp>
        <p:nvSpPr>
          <p:cNvPr id="8" name="Textplatzhalter 4">
            <a:extLst>
              <a:ext uri="{FF2B5EF4-FFF2-40B4-BE49-F238E27FC236}">
                <a16:creationId xmlns:a16="http://schemas.microsoft.com/office/drawing/2014/main" id="{8648D0A6-D2B1-4BFD-95B9-E011890D459A}"/>
              </a:ext>
            </a:extLst>
          </p:cNvPr>
          <p:cNvSpPr>
            <a:spLocks noGrp="1"/>
          </p:cNvSpPr>
          <p:nvPr>
            <p:ph type="body" sz="quarter" idx="11" hasCustomPrompt="1"/>
          </p:nvPr>
        </p:nvSpPr>
        <p:spPr>
          <a:xfrm>
            <a:off x="6386514" y="623887"/>
            <a:ext cx="5146674" cy="930275"/>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Text eingeben</a:t>
            </a:r>
          </a:p>
        </p:txBody>
      </p:sp>
      <p:sp>
        <p:nvSpPr>
          <p:cNvPr id="9" name="Textplatzhalter 4">
            <a:extLst>
              <a:ext uri="{FF2B5EF4-FFF2-40B4-BE49-F238E27FC236}">
                <a16:creationId xmlns:a16="http://schemas.microsoft.com/office/drawing/2014/main" id="{96BD9DEB-8D06-4A31-8B04-0F6DB5EB790D}"/>
              </a:ext>
            </a:extLst>
          </p:cNvPr>
          <p:cNvSpPr>
            <a:spLocks noGrp="1"/>
          </p:cNvSpPr>
          <p:nvPr>
            <p:ph type="body" sz="quarter" idx="15" hasCustomPrompt="1"/>
          </p:nvPr>
        </p:nvSpPr>
        <p:spPr>
          <a:xfrm>
            <a:off x="661194" y="4944168"/>
            <a:ext cx="5147469" cy="930275"/>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Text eingeben</a:t>
            </a:r>
          </a:p>
        </p:txBody>
      </p:sp>
    </p:spTree>
    <p:extLst>
      <p:ext uri="{BB962C8B-B14F-4D97-AF65-F5344CB8AC3E}">
        <p14:creationId xmlns:p14="http://schemas.microsoft.com/office/powerpoint/2010/main" val="336392365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Bild 7">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662782" y="2063163"/>
            <a:ext cx="3235325"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6" name="Bildplatzhalter 5">
            <a:extLst>
              <a:ext uri="{FF2B5EF4-FFF2-40B4-BE49-F238E27FC236}">
                <a16:creationId xmlns:a16="http://schemas.microsoft.com/office/drawing/2014/main" id="{41864FC0-F3D9-45EB-A896-2074721ACFAA}"/>
              </a:ext>
            </a:extLst>
          </p:cNvPr>
          <p:cNvSpPr>
            <a:spLocks noGrp="1" noChangeAspect="1"/>
          </p:cNvSpPr>
          <p:nvPr>
            <p:ph type="pic" sz="quarter" idx="13" hasCustomPrompt="1"/>
          </p:nvPr>
        </p:nvSpPr>
        <p:spPr>
          <a:xfrm>
            <a:off x="0" y="1"/>
            <a:ext cx="12192000" cy="1484312"/>
          </a:xfrm>
          <a:prstGeom prst="rect">
            <a:avLst/>
          </a:prstGeom>
        </p:spPr>
        <p:txBody>
          <a:bodyPr anchor="ctr" anchorCtr="0"/>
          <a:lstStyle>
            <a:lvl1pPr marL="0" indent="0" algn="ctr">
              <a:buNone/>
              <a:defRPr/>
            </a:lvl1pPr>
          </a:lstStyle>
          <a:p>
            <a:r>
              <a:rPr lang="de-DE" dirty="0"/>
              <a:t>Bild wählen</a:t>
            </a:r>
          </a:p>
        </p:txBody>
      </p:sp>
      <p:sp>
        <p:nvSpPr>
          <p:cNvPr id="10" name="Textplatzhalter 3">
            <a:extLst>
              <a:ext uri="{FF2B5EF4-FFF2-40B4-BE49-F238E27FC236}">
                <a16:creationId xmlns:a16="http://schemas.microsoft.com/office/drawing/2014/main" id="{2D65283B-4995-43BA-B860-5087CD9C151A}"/>
              </a:ext>
            </a:extLst>
          </p:cNvPr>
          <p:cNvSpPr>
            <a:spLocks noGrp="1"/>
          </p:cNvSpPr>
          <p:nvPr>
            <p:ph type="body" sz="quarter" idx="16" hasCustomPrompt="1"/>
          </p:nvPr>
        </p:nvSpPr>
        <p:spPr>
          <a:xfrm>
            <a:off x="661196" y="3502819"/>
            <a:ext cx="3241676" cy="2305050"/>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1" name="Textplatzhalter 3">
            <a:extLst>
              <a:ext uri="{FF2B5EF4-FFF2-40B4-BE49-F238E27FC236}">
                <a16:creationId xmlns:a16="http://schemas.microsoft.com/office/drawing/2014/main" id="{3267EC94-0F31-4ED9-B197-4B285A7E44AD}"/>
              </a:ext>
            </a:extLst>
          </p:cNvPr>
          <p:cNvSpPr>
            <a:spLocks noGrp="1"/>
          </p:cNvSpPr>
          <p:nvPr>
            <p:ph type="body" sz="quarter" idx="17" hasCustomPrompt="1"/>
          </p:nvPr>
        </p:nvSpPr>
        <p:spPr>
          <a:xfrm>
            <a:off x="4475959" y="2062956"/>
            <a:ext cx="3241675" cy="3744913"/>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2" name="Textplatzhalter 3">
            <a:extLst>
              <a:ext uri="{FF2B5EF4-FFF2-40B4-BE49-F238E27FC236}">
                <a16:creationId xmlns:a16="http://schemas.microsoft.com/office/drawing/2014/main" id="{B072B6E0-3D12-4A60-A438-0459DAC58570}"/>
              </a:ext>
            </a:extLst>
          </p:cNvPr>
          <p:cNvSpPr>
            <a:spLocks noGrp="1"/>
          </p:cNvSpPr>
          <p:nvPr>
            <p:ph type="body" sz="quarter" idx="18" hasCustomPrompt="1"/>
          </p:nvPr>
        </p:nvSpPr>
        <p:spPr>
          <a:xfrm>
            <a:off x="8293105" y="2060575"/>
            <a:ext cx="3241674" cy="3744913"/>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359033539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rsonenübersicht">
    <p:spTree>
      <p:nvGrpSpPr>
        <p:cNvPr id="1" name=""/>
        <p:cNvGrpSpPr/>
        <p:nvPr/>
      </p:nvGrpSpPr>
      <p:grpSpPr>
        <a:xfrm>
          <a:off x="0" y="0"/>
          <a:ext cx="0" cy="0"/>
          <a:chOff x="0" y="0"/>
          <a:chExt cx="0" cy="0"/>
        </a:xfrm>
      </p:grpSpPr>
      <p:sp>
        <p:nvSpPr>
          <p:cNvPr id="6" name="Textplatzhalter 4">
            <a:extLst>
              <a:ext uri="{FF2B5EF4-FFF2-40B4-BE49-F238E27FC236}">
                <a16:creationId xmlns:a16="http://schemas.microsoft.com/office/drawing/2014/main" id="{ECCB6A48-A94F-44E3-8EBF-1A74287B43B7}"/>
              </a:ext>
            </a:extLst>
          </p:cNvPr>
          <p:cNvSpPr>
            <a:spLocks noGrp="1"/>
          </p:cNvSpPr>
          <p:nvPr>
            <p:ph type="body" sz="quarter" idx="10" hasCustomPrompt="1"/>
          </p:nvPr>
        </p:nvSpPr>
        <p:spPr>
          <a:xfrm>
            <a:off x="661194" y="624683"/>
            <a:ext cx="10874375" cy="69691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8" name="Textplatzhalter 4">
            <a:extLst>
              <a:ext uri="{FF2B5EF4-FFF2-40B4-BE49-F238E27FC236}">
                <a16:creationId xmlns:a16="http://schemas.microsoft.com/office/drawing/2014/main" id="{022F3A50-4A5D-4397-AAA6-854AA1ED1A00}"/>
              </a:ext>
            </a:extLst>
          </p:cNvPr>
          <p:cNvSpPr>
            <a:spLocks noGrp="1"/>
          </p:cNvSpPr>
          <p:nvPr>
            <p:ph type="body" sz="quarter" idx="11" hasCustomPrompt="1"/>
          </p:nvPr>
        </p:nvSpPr>
        <p:spPr>
          <a:xfrm>
            <a:off x="2570164" y="2062726"/>
            <a:ext cx="3525836" cy="826524"/>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9" name="Textplatzhalter 4">
            <a:extLst>
              <a:ext uri="{FF2B5EF4-FFF2-40B4-BE49-F238E27FC236}">
                <a16:creationId xmlns:a16="http://schemas.microsoft.com/office/drawing/2014/main" id="{7D93A3AF-BED7-4AB6-B8CC-22FC5DC4CFE9}"/>
              </a:ext>
            </a:extLst>
          </p:cNvPr>
          <p:cNvSpPr>
            <a:spLocks noGrp="1"/>
          </p:cNvSpPr>
          <p:nvPr>
            <p:ph type="body" sz="quarter" idx="12" hasCustomPrompt="1"/>
          </p:nvPr>
        </p:nvSpPr>
        <p:spPr>
          <a:xfrm>
            <a:off x="2570164" y="1486694"/>
            <a:ext cx="3525836" cy="5292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18" name="Bildplatzhalter 3">
            <a:extLst>
              <a:ext uri="{FF2B5EF4-FFF2-40B4-BE49-F238E27FC236}">
                <a16:creationId xmlns:a16="http://schemas.microsoft.com/office/drawing/2014/main" id="{A127B85B-247B-4450-A14A-74FC11BB0A73}"/>
              </a:ext>
            </a:extLst>
          </p:cNvPr>
          <p:cNvSpPr>
            <a:spLocks noGrp="1" noChangeAspect="1"/>
          </p:cNvSpPr>
          <p:nvPr>
            <p:ph type="pic" sz="quarter" idx="22" hasCustomPrompt="1"/>
          </p:nvPr>
        </p:nvSpPr>
        <p:spPr>
          <a:xfrm>
            <a:off x="6385720" y="1486694"/>
            <a:ext cx="1331118" cy="1402555"/>
          </a:xfrm>
          <a:prstGeom prst="rect">
            <a:avLst/>
          </a:prstGeom>
        </p:spPr>
        <p:txBody>
          <a:bodyPr/>
          <a:lstStyle>
            <a:lvl1pPr marL="0" indent="0">
              <a:buNone/>
              <a:defRPr lang="de-DE" sz="2400"/>
            </a:lvl1pPr>
          </a:lstStyle>
          <a:p>
            <a:r>
              <a:rPr lang="de-DE" dirty="0"/>
              <a:t>Personalbild einfügen</a:t>
            </a:r>
          </a:p>
        </p:txBody>
      </p:sp>
      <p:sp>
        <p:nvSpPr>
          <p:cNvPr id="19" name="Bildplatzhalter 3">
            <a:extLst>
              <a:ext uri="{FF2B5EF4-FFF2-40B4-BE49-F238E27FC236}">
                <a16:creationId xmlns:a16="http://schemas.microsoft.com/office/drawing/2014/main" id="{732AFA0C-8598-4400-97B2-95F3C277BB8A}"/>
              </a:ext>
            </a:extLst>
          </p:cNvPr>
          <p:cNvSpPr>
            <a:spLocks noGrp="1" noChangeAspect="1"/>
          </p:cNvSpPr>
          <p:nvPr>
            <p:ph type="pic" sz="quarter" idx="19" hasCustomPrompt="1"/>
          </p:nvPr>
        </p:nvSpPr>
        <p:spPr>
          <a:xfrm>
            <a:off x="661988" y="1485106"/>
            <a:ext cx="1330325" cy="1404143"/>
          </a:xfrm>
          <a:prstGeom prst="rect">
            <a:avLst/>
          </a:prstGeom>
        </p:spPr>
        <p:txBody>
          <a:bodyPr/>
          <a:lstStyle>
            <a:lvl1pPr marL="0" indent="0">
              <a:buNone/>
              <a:defRPr sz="2400"/>
            </a:lvl1pPr>
          </a:lstStyle>
          <a:p>
            <a:r>
              <a:rPr lang="de-DE" dirty="0"/>
              <a:t>Personalbild einfügen</a:t>
            </a:r>
          </a:p>
        </p:txBody>
      </p:sp>
      <p:sp>
        <p:nvSpPr>
          <p:cNvPr id="20" name="Textplatzhalter 4">
            <a:extLst>
              <a:ext uri="{FF2B5EF4-FFF2-40B4-BE49-F238E27FC236}">
                <a16:creationId xmlns:a16="http://schemas.microsoft.com/office/drawing/2014/main" id="{924436A5-2031-4CA3-AE88-97A8987B54E8}"/>
              </a:ext>
            </a:extLst>
          </p:cNvPr>
          <p:cNvSpPr>
            <a:spLocks noGrp="1"/>
          </p:cNvSpPr>
          <p:nvPr>
            <p:ph type="body" sz="quarter" idx="23" hasCustomPrompt="1"/>
          </p:nvPr>
        </p:nvSpPr>
        <p:spPr>
          <a:xfrm>
            <a:off x="8292975" y="2061136"/>
            <a:ext cx="3557713" cy="828113"/>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21" name="Textplatzhalter 4">
            <a:extLst>
              <a:ext uri="{FF2B5EF4-FFF2-40B4-BE49-F238E27FC236}">
                <a16:creationId xmlns:a16="http://schemas.microsoft.com/office/drawing/2014/main" id="{88C61B81-8632-4FA3-BBB2-983CEB61E6C4}"/>
              </a:ext>
            </a:extLst>
          </p:cNvPr>
          <p:cNvSpPr>
            <a:spLocks noGrp="1"/>
          </p:cNvSpPr>
          <p:nvPr>
            <p:ph type="body" sz="quarter" idx="24" hasCustomPrompt="1"/>
          </p:nvPr>
        </p:nvSpPr>
        <p:spPr>
          <a:xfrm>
            <a:off x="8292975" y="1485105"/>
            <a:ext cx="3557713" cy="5165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26" name="Textplatzhalter 4">
            <a:extLst>
              <a:ext uri="{FF2B5EF4-FFF2-40B4-BE49-F238E27FC236}">
                <a16:creationId xmlns:a16="http://schemas.microsoft.com/office/drawing/2014/main" id="{4AF41AA8-7524-4B6F-BCBF-6D7452C167CB}"/>
              </a:ext>
            </a:extLst>
          </p:cNvPr>
          <p:cNvSpPr>
            <a:spLocks noGrp="1"/>
          </p:cNvSpPr>
          <p:nvPr>
            <p:ph type="body" sz="quarter" idx="27" hasCustomPrompt="1"/>
          </p:nvPr>
        </p:nvSpPr>
        <p:spPr>
          <a:xfrm>
            <a:off x="2570164" y="4078851"/>
            <a:ext cx="3525836" cy="826524"/>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27" name="Textplatzhalter 4">
            <a:extLst>
              <a:ext uri="{FF2B5EF4-FFF2-40B4-BE49-F238E27FC236}">
                <a16:creationId xmlns:a16="http://schemas.microsoft.com/office/drawing/2014/main" id="{6B44985F-FD2C-441C-85AD-411A7704AB99}"/>
              </a:ext>
            </a:extLst>
          </p:cNvPr>
          <p:cNvSpPr>
            <a:spLocks noGrp="1"/>
          </p:cNvSpPr>
          <p:nvPr>
            <p:ph type="body" sz="quarter" idx="28" hasCustomPrompt="1"/>
          </p:nvPr>
        </p:nvSpPr>
        <p:spPr>
          <a:xfrm>
            <a:off x="2570164" y="3502819"/>
            <a:ext cx="3525836" cy="5292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28" name="Textplatzhalter 4">
            <a:extLst>
              <a:ext uri="{FF2B5EF4-FFF2-40B4-BE49-F238E27FC236}">
                <a16:creationId xmlns:a16="http://schemas.microsoft.com/office/drawing/2014/main" id="{2E53B201-A02E-40B5-B921-B3A6A510B22F}"/>
              </a:ext>
            </a:extLst>
          </p:cNvPr>
          <p:cNvSpPr>
            <a:spLocks noGrp="1"/>
          </p:cNvSpPr>
          <p:nvPr>
            <p:ph type="body" sz="quarter" idx="29" hasCustomPrompt="1"/>
          </p:nvPr>
        </p:nvSpPr>
        <p:spPr>
          <a:xfrm>
            <a:off x="8294690" y="4078851"/>
            <a:ext cx="3525836" cy="826524"/>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29" name="Textplatzhalter 4">
            <a:extLst>
              <a:ext uri="{FF2B5EF4-FFF2-40B4-BE49-F238E27FC236}">
                <a16:creationId xmlns:a16="http://schemas.microsoft.com/office/drawing/2014/main" id="{4B685E78-334E-4E1C-BDD3-46BB1A42F6A8}"/>
              </a:ext>
            </a:extLst>
          </p:cNvPr>
          <p:cNvSpPr>
            <a:spLocks noGrp="1"/>
          </p:cNvSpPr>
          <p:nvPr>
            <p:ph type="body" sz="quarter" idx="30" hasCustomPrompt="1"/>
          </p:nvPr>
        </p:nvSpPr>
        <p:spPr>
          <a:xfrm>
            <a:off x="8294690" y="3502819"/>
            <a:ext cx="3525836" cy="5292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30" name="Bildplatzhalter 3">
            <a:extLst>
              <a:ext uri="{FF2B5EF4-FFF2-40B4-BE49-F238E27FC236}">
                <a16:creationId xmlns:a16="http://schemas.microsoft.com/office/drawing/2014/main" id="{437B9020-6A7B-4CBE-9B97-1D192E75B383}"/>
              </a:ext>
            </a:extLst>
          </p:cNvPr>
          <p:cNvSpPr>
            <a:spLocks noGrp="1" noChangeAspect="1"/>
          </p:cNvSpPr>
          <p:nvPr>
            <p:ph type="pic" sz="quarter" idx="31" hasCustomPrompt="1"/>
          </p:nvPr>
        </p:nvSpPr>
        <p:spPr>
          <a:xfrm>
            <a:off x="661988" y="3502024"/>
            <a:ext cx="1330325" cy="1404143"/>
          </a:xfrm>
          <a:prstGeom prst="rect">
            <a:avLst/>
          </a:prstGeom>
        </p:spPr>
        <p:txBody>
          <a:bodyPr/>
          <a:lstStyle>
            <a:lvl1pPr marL="0" indent="0">
              <a:buNone/>
              <a:defRPr sz="2400"/>
            </a:lvl1pPr>
          </a:lstStyle>
          <a:p>
            <a:r>
              <a:rPr lang="de-DE" dirty="0"/>
              <a:t>Personalbild einfügen</a:t>
            </a:r>
          </a:p>
        </p:txBody>
      </p:sp>
      <p:sp>
        <p:nvSpPr>
          <p:cNvPr id="31" name="Bildplatzhalter 3">
            <a:extLst>
              <a:ext uri="{FF2B5EF4-FFF2-40B4-BE49-F238E27FC236}">
                <a16:creationId xmlns:a16="http://schemas.microsoft.com/office/drawing/2014/main" id="{C22370A9-C926-45DB-A6F3-38AC300FB6E4}"/>
              </a:ext>
            </a:extLst>
          </p:cNvPr>
          <p:cNvSpPr>
            <a:spLocks noGrp="1" noChangeAspect="1"/>
          </p:cNvSpPr>
          <p:nvPr>
            <p:ph type="pic" sz="quarter" idx="32" hasCustomPrompt="1"/>
          </p:nvPr>
        </p:nvSpPr>
        <p:spPr>
          <a:xfrm>
            <a:off x="6385720" y="3503136"/>
            <a:ext cx="1331118" cy="1402555"/>
          </a:xfrm>
          <a:prstGeom prst="rect">
            <a:avLst/>
          </a:prstGeom>
        </p:spPr>
        <p:txBody>
          <a:bodyPr/>
          <a:lstStyle>
            <a:lvl1pPr marL="0" indent="0">
              <a:buNone/>
              <a:defRPr lang="de-DE" sz="2400"/>
            </a:lvl1pPr>
          </a:lstStyle>
          <a:p>
            <a:r>
              <a:rPr lang="de-DE" dirty="0"/>
              <a:t>Personalbild einfügen</a:t>
            </a:r>
          </a:p>
        </p:txBody>
      </p:sp>
    </p:spTree>
    <p:extLst>
      <p:ext uri="{BB962C8B-B14F-4D97-AF65-F5344CB8AC3E}">
        <p14:creationId xmlns:p14="http://schemas.microsoft.com/office/powerpoint/2010/main" val="724363702"/>
      </p:ext>
    </p:extLst>
  </p:cSld>
  <p:clrMapOvr>
    <a:masterClrMapping/>
  </p:clrMapOvr>
  <p:extLst>
    <p:ext uri="{DCECCB84-F9BA-43D5-87BE-67443E8EF086}">
      <p15:sldGuideLst xmlns:p15="http://schemas.microsoft.com/office/powerpoint/2012/main">
        <p15:guide id="1" pos="5223">
          <p15:clr>
            <a:srgbClr val="9FCC3B"/>
          </p15:clr>
        </p15:guide>
        <p15:guide id="2" pos="4861">
          <p15:clr>
            <a:srgbClr val="9FCC3B"/>
          </p15:clr>
        </p15:guide>
        <p15:guide id="3" orient="horz" pos="935" userDrawn="1">
          <p15:clr>
            <a:srgbClr val="9FCC3B"/>
          </p15:clr>
        </p15:guide>
        <p15:guide id="4" pos="1617" userDrawn="1">
          <p15:clr>
            <a:srgbClr val="9FCC3B"/>
          </p15:clr>
        </p15:guide>
        <p15:guide id="5" pos="1255" userDrawn="1">
          <p15:clr>
            <a:srgbClr val="9FCC3B"/>
          </p15:clr>
        </p15:guide>
        <p15:guide id="6" orient="horz" pos="1820" userDrawn="1">
          <p15:clr>
            <a:srgbClr val="9FCC3B"/>
          </p15:clr>
        </p15:guide>
        <p15:guide id="7" orient="horz" pos="2205" userDrawn="1">
          <p15:clr>
            <a:srgbClr val="9FCC3B"/>
          </p15:clr>
        </p15:guide>
        <p15:guide id="8" orient="horz" pos="3113" userDrawn="1">
          <p15:clr>
            <a:srgbClr val="9FCC3B"/>
          </p15:clr>
        </p15:guide>
        <p15:guide id="9" pos="3659" userDrawn="1">
          <p15:clr>
            <a:srgbClr val="9FCC3B"/>
          </p15:clr>
        </p15:guide>
        <p15:guide id="10" pos="4021" userDrawn="1">
          <p15:clr>
            <a:srgbClr val="9FCC3B"/>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670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Überschrift">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EA48DBD6-1469-4146-A905-9DCA4187AA87}"/>
              </a:ext>
            </a:extLst>
          </p:cNvPr>
          <p:cNvSpPr>
            <a:spLocks noGrp="1"/>
          </p:cNvSpPr>
          <p:nvPr>
            <p:ph type="body" sz="quarter" idx="10" hasCustomPrompt="1"/>
          </p:nvPr>
        </p:nvSpPr>
        <p:spPr>
          <a:xfrm>
            <a:off x="661194" y="624680"/>
            <a:ext cx="10874375" cy="85963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351189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spaltig 1">
    <p:spTree>
      <p:nvGrpSpPr>
        <p:cNvPr id="1" name=""/>
        <p:cNvGrpSpPr/>
        <p:nvPr/>
      </p:nvGrpSpPr>
      <p:grpSpPr>
        <a:xfrm>
          <a:off x="0" y="0"/>
          <a:ext cx="0" cy="0"/>
          <a:chOff x="0" y="0"/>
          <a:chExt cx="0" cy="0"/>
        </a:xfrm>
      </p:grpSpPr>
      <p:sp>
        <p:nvSpPr>
          <p:cNvPr id="6" name="Textplatzhalter 3">
            <a:extLst>
              <a:ext uri="{FF2B5EF4-FFF2-40B4-BE49-F238E27FC236}">
                <a16:creationId xmlns:a16="http://schemas.microsoft.com/office/drawing/2014/main" id="{3247624A-3944-442F-833C-E278ADCF8E22}"/>
              </a:ext>
            </a:extLst>
          </p:cNvPr>
          <p:cNvSpPr>
            <a:spLocks noGrp="1"/>
          </p:cNvSpPr>
          <p:nvPr>
            <p:ph type="body" sz="quarter" idx="12" hasCustomPrompt="1"/>
          </p:nvPr>
        </p:nvSpPr>
        <p:spPr>
          <a:xfrm>
            <a:off x="661195" y="2061131"/>
            <a:ext cx="5145089"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8" name="Textplatzhalter 3">
            <a:extLst>
              <a:ext uri="{FF2B5EF4-FFF2-40B4-BE49-F238E27FC236}">
                <a16:creationId xmlns:a16="http://schemas.microsoft.com/office/drawing/2014/main" id="{588B4E83-B3ED-45F6-973F-3CA9AED9C6B3}"/>
              </a:ext>
            </a:extLst>
          </p:cNvPr>
          <p:cNvSpPr>
            <a:spLocks noGrp="1"/>
          </p:cNvSpPr>
          <p:nvPr>
            <p:ph type="body" sz="quarter" idx="14" hasCustomPrompt="1"/>
          </p:nvPr>
        </p:nvSpPr>
        <p:spPr>
          <a:xfrm>
            <a:off x="6385717" y="2061131"/>
            <a:ext cx="5145088"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9" name="Textplatzhalter 4">
            <a:extLst>
              <a:ext uri="{FF2B5EF4-FFF2-40B4-BE49-F238E27FC236}">
                <a16:creationId xmlns:a16="http://schemas.microsoft.com/office/drawing/2014/main" id="{1E273FC6-B2A6-4C1C-A29B-901F9E15CB27}"/>
              </a:ext>
            </a:extLst>
          </p:cNvPr>
          <p:cNvSpPr>
            <a:spLocks noGrp="1"/>
          </p:cNvSpPr>
          <p:nvPr>
            <p:ph type="body" sz="quarter" idx="10" hasCustomPrompt="1"/>
          </p:nvPr>
        </p:nvSpPr>
        <p:spPr>
          <a:xfrm>
            <a:off x="661194" y="624680"/>
            <a:ext cx="10874375" cy="85963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2394085759"/>
      </p:ext>
    </p:extLst>
  </p:cSld>
  <p:clrMapOvr>
    <a:masterClrMapping/>
  </p:clrMapOvr>
  <p:extLst>
    <p:ext uri="{DCECCB84-F9BA-43D5-87BE-67443E8EF086}">
      <p15:sldGuideLst xmlns:p15="http://schemas.microsoft.com/office/powerpoint/2012/main">
        <p15:guide id="1" pos="4021">
          <p15:clr>
            <a:srgbClr val="9FCC3B"/>
          </p15:clr>
        </p15:guide>
        <p15:guide id="2" pos="3659">
          <p15:clr>
            <a:srgbClr val="9FCC3B"/>
          </p15:clr>
        </p15:guide>
        <p15:guide id="3" orient="horz" pos="1298">
          <p15:clr>
            <a:srgbClr val="9FCC3B"/>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spaltig 2">
    <p:spTree>
      <p:nvGrpSpPr>
        <p:cNvPr id="1" name=""/>
        <p:cNvGrpSpPr/>
        <p:nvPr/>
      </p:nvGrpSpPr>
      <p:grpSpPr>
        <a:xfrm>
          <a:off x="0" y="0"/>
          <a:ext cx="0" cy="0"/>
          <a:chOff x="0" y="0"/>
          <a:chExt cx="0" cy="0"/>
        </a:xfrm>
      </p:grpSpPr>
      <p:sp>
        <p:nvSpPr>
          <p:cNvPr id="7" name="Textplatzhalter 4">
            <a:extLst>
              <a:ext uri="{FF2B5EF4-FFF2-40B4-BE49-F238E27FC236}">
                <a16:creationId xmlns:a16="http://schemas.microsoft.com/office/drawing/2014/main" id="{1E70BD86-86A1-4C6D-96DF-809D5049303E}"/>
              </a:ext>
            </a:extLst>
          </p:cNvPr>
          <p:cNvSpPr>
            <a:spLocks noGrp="1"/>
          </p:cNvSpPr>
          <p:nvPr>
            <p:ph type="body" sz="quarter" idx="10" hasCustomPrompt="1"/>
          </p:nvPr>
        </p:nvSpPr>
        <p:spPr>
          <a:xfrm>
            <a:off x="661195" y="624682"/>
            <a:ext cx="5149850" cy="859631"/>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11" name="Textplatzhalter 4">
            <a:extLst>
              <a:ext uri="{FF2B5EF4-FFF2-40B4-BE49-F238E27FC236}">
                <a16:creationId xmlns:a16="http://schemas.microsoft.com/office/drawing/2014/main" id="{8BEB9350-4759-4F7E-8688-63CF07204AE8}"/>
              </a:ext>
            </a:extLst>
          </p:cNvPr>
          <p:cNvSpPr>
            <a:spLocks noGrp="1"/>
          </p:cNvSpPr>
          <p:nvPr>
            <p:ph type="body" sz="quarter" idx="13" hasCustomPrompt="1"/>
          </p:nvPr>
        </p:nvSpPr>
        <p:spPr>
          <a:xfrm>
            <a:off x="6385719" y="624682"/>
            <a:ext cx="5149850" cy="859632"/>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10" name="Textplatzhalter 3">
            <a:extLst>
              <a:ext uri="{FF2B5EF4-FFF2-40B4-BE49-F238E27FC236}">
                <a16:creationId xmlns:a16="http://schemas.microsoft.com/office/drawing/2014/main" id="{3D970966-2EFF-4F99-AE84-624F60141FE2}"/>
              </a:ext>
            </a:extLst>
          </p:cNvPr>
          <p:cNvSpPr>
            <a:spLocks noGrp="1"/>
          </p:cNvSpPr>
          <p:nvPr>
            <p:ph type="body" sz="quarter" idx="12" hasCustomPrompt="1"/>
          </p:nvPr>
        </p:nvSpPr>
        <p:spPr>
          <a:xfrm>
            <a:off x="661195" y="2061131"/>
            <a:ext cx="5145089"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2" name="Textplatzhalter 3">
            <a:extLst>
              <a:ext uri="{FF2B5EF4-FFF2-40B4-BE49-F238E27FC236}">
                <a16:creationId xmlns:a16="http://schemas.microsoft.com/office/drawing/2014/main" id="{EB660797-1AA9-448B-9AA9-895A73042AAA}"/>
              </a:ext>
            </a:extLst>
          </p:cNvPr>
          <p:cNvSpPr>
            <a:spLocks noGrp="1"/>
          </p:cNvSpPr>
          <p:nvPr>
            <p:ph type="body" sz="quarter" idx="14" hasCustomPrompt="1"/>
          </p:nvPr>
        </p:nvSpPr>
        <p:spPr>
          <a:xfrm>
            <a:off x="6385717" y="2061131"/>
            <a:ext cx="5145088"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3277986621"/>
      </p:ext>
    </p:extLst>
  </p:cSld>
  <p:clrMapOvr>
    <a:masterClrMapping/>
  </p:clrMapOvr>
  <p:extLst>
    <p:ext uri="{DCECCB84-F9BA-43D5-87BE-67443E8EF086}">
      <p15:sldGuideLst xmlns:p15="http://schemas.microsoft.com/office/powerpoint/2012/main">
        <p15:guide id="1" pos="4021">
          <p15:clr>
            <a:srgbClr val="9FCC3B"/>
          </p15:clr>
        </p15:guide>
        <p15:guide id="2" pos="3659">
          <p15:clr>
            <a:srgbClr val="9FCC3B"/>
          </p15:clr>
        </p15:guide>
        <p15:guide id="3" orient="horz" pos="1298">
          <p15:clr>
            <a:srgbClr val="9FCC3B"/>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spaltig 1">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AD8C7473-AB00-4929-94F7-70A5D2FD7E5D}"/>
              </a:ext>
            </a:extLst>
          </p:cNvPr>
          <p:cNvSpPr>
            <a:spLocks noGrp="1"/>
          </p:cNvSpPr>
          <p:nvPr>
            <p:ph type="body" sz="quarter" idx="13" hasCustomPrompt="1"/>
          </p:nvPr>
        </p:nvSpPr>
        <p:spPr>
          <a:xfrm>
            <a:off x="4477545" y="2061131"/>
            <a:ext cx="3239294"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1" name="Textplatzhalter 3">
            <a:extLst>
              <a:ext uri="{FF2B5EF4-FFF2-40B4-BE49-F238E27FC236}">
                <a16:creationId xmlns:a16="http://schemas.microsoft.com/office/drawing/2014/main" id="{738C86E1-6EBC-4EB0-A8E8-93CAF2BD2E95}"/>
              </a:ext>
            </a:extLst>
          </p:cNvPr>
          <p:cNvSpPr>
            <a:spLocks noGrp="1"/>
          </p:cNvSpPr>
          <p:nvPr>
            <p:ph type="body" sz="quarter" idx="14" hasCustomPrompt="1"/>
          </p:nvPr>
        </p:nvSpPr>
        <p:spPr>
          <a:xfrm>
            <a:off x="661195" y="2061131"/>
            <a:ext cx="3239293"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2" name="Textplatzhalter 3">
            <a:extLst>
              <a:ext uri="{FF2B5EF4-FFF2-40B4-BE49-F238E27FC236}">
                <a16:creationId xmlns:a16="http://schemas.microsoft.com/office/drawing/2014/main" id="{7ED76798-C0F2-4347-8531-606E7ACEAB89}"/>
              </a:ext>
            </a:extLst>
          </p:cNvPr>
          <p:cNvSpPr>
            <a:spLocks noGrp="1"/>
          </p:cNvSpPr>
          <p:nvPr>
            <p:ph type="body" sz="quarter" idx="15" hasCustomPrompt="1"/>
          </p:nvPr>
        </p:nvSpPr>
        <p:spPr>
          <a:xfrm>
            <a:off x="8293893" y="2061132"/>
            <a:ext cx="3239296" cy="3744356"/>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9" name="Textplatzhalter 4">
            <a:extLst>
              <a:ext uri="{FF2B5EF4-FFF2-40B4-BE49-F238E27FC236}">
                <a16:creationId xmlns:a16="http://schemas.microsoft.com/office/drawing/2014/main" id="{229103AB-FF9D-48C4-B031-DED754810CE5}"/>
              </a:ext>
            </a:extLst>
          </p:cNvPr>
          <p:cNvSpPr>
            <a:spLocks noGrp="1"/>
          </p:cNvSpPr>
          <p:nvPr>
            <p:ph type="body" sz="quarter" idx="10" hasCustomPrompt="1"/>
          </p:nvPr>
        </p:nvSpPr>
        <p:spPr>
          <a:xfrm>
            <a:off x="661194" y="624680"/>
            <a:ext cx="10874375" cy="85963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774207592"/>
      </p:ext>
    </p:extLst>
  </p:cSld>
  <p:clrMapOvr>
    <a:masterClrMapping/>
  </p:clrMapOvr>
  <p:extLst>
    <p:ext uri="{DCECCB84-F9BA-43D5-87BE-67443E8EF086}">
      <p15:sldGuideLst xmlns:p15="http://schemas.microsoft.com/office/powerpoint/2012/main">
        <p15:guide id="1" pos="2819">
          <p15:clr>
            <a:srgbClr val="9FCC3B"/>
          </p15:clr>
        </p15:guide>
        <p15:guide id="2" pos="2457">
          <p15:clr>
            <a:srgbClr val="9FCC3B"/>
          </p15:clr>
        </p15:guide>
        <p15:guide id="3" orient="horz" pos="1298">
          <p15:clr>
            <a:srgbClr val="9FCC3B"/>
          </p15:clr>
        </p15:guide>
        <p15:guide id="4" pos="4861">
          <p15:clr>
            <a:srgbClr val="9FCC3B"/>
          </p15:clr>
        </p15:guide>
        <p15:guide id="5" pos="5223">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spaltig 2">
    <p:spTree>
      <p:nvGrpSpPr>
        <p:cNvPr id="1" name=""/>
        <p:cNvGrpSpPr/>
        <p:nvPr/>
      </p:nvGrpSpPr>
      <p:grpSpPr>
        <a:xfrm>
          <a:off x="0" y="0"/>
          <a:ext cx="0" cy="0"/>
          <a:chOff x="0" y="0"/>
          <a:chExt cx="0" cy="0"/>
        </a:xfrm>
      </p:grpSpPr>
      <p:sp>
        <p:nvSpPr>
          <p:cNvPr id="6" name="Textplatzhalter 4">
            <a:extLst>
              <a:ext uri="{FF2B5EF4-FFF2-40B4-BE49-F238E27FC236}">
                <a16:creationId xmlns:a16="http://schemas.microsoft.com/office/drawing/2014/main" id="{59402333-1E97-4388-B7B7-6AE23DB145C4}"/>
              </a:ext>
            </a:extLst>
          </p:cNvPr>
          <p:cNvSpPr>
            <a:spLocks noGrp="1"/>
          </p:cNvSpPr>
          <p:nvPr>
            <p:ph type="body" sz="quarter" idx="10" hasCustomPrompt="1"/>
          </p:nvPr>
        </p:nvSpPr>
        <p:spPr>
          <a:xfrm>
            <a:off x="661195" y="624680"/>
            <a:ext cx="3239293"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10" name="Textplatzhalter 4">
            <a:extLst>
              <a:ext uri="{FF2B5EF4-FFF2-40B4-BE49-F238E27FC236}">
                <a16:creationId xmlns:a16="http://schemas.microsoft.com/office/drawing/2014/main" id="{FCD47951-53B5-4877-A231-AFA0AAA04093}"/>
              </a:ext>
            </a:extLst>
          </p:cNvPr>
          <p:cNvSpPr>
            <a:spLocks noGrp="1"/>
          </p:cNvSpPr>
          <p:nvPr>
            <p:ph type="body" sz="quarter" idx="16" hasCustomPrompt="1"/>
          </p:nvPr>
        </p:nvSpPr>
        <p:spPr>
          <a:xfrm>
            <a:off x="4477544" y="624679"/>
            <a:ext cx="3239294"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13" name="Textplatzhalter 4">
            <a:extLst>
              <a:ext uri="{FF2B5EF4-FFF2-40B4-BE49-F238E27FC236}">
                <a16:creationId xmlns:a16="http://schemas.microsoft.com/office/drawing/2014/main" id="{B79365E9-5295-4193-B104-1FBDAAEC1021}"/>
              </a:ext>
            </a:extLst>
          </p:cNvPr>
          <p:cNvSpPr>
            <a:spLocks noGrp="1"/>
          </p:cNvSpPr>
          <p:nvPr>
            <p:ph type="body" sz="quarter" idx="17" hasCustomPrompt="1"/>
          </p:nvPr>
        </p:nvSpPr>
        <p:spPr>
          <a:xfrm>
            <a:off x="8293893" y="624682"/>
            <a:ext cx="3239295"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9" name="Textplatzhalter 3">
            <a:extLst>
              <a:ext uri="{FF2B5EF4-FFF2-40B4-BE49-F238E27FC236}">
                <a16:creationId xmlns:a16="http://schemas.microsoft.com/office/drawing/2014/main" id="{ECC86E5C-4506-49B6-A205-8411E2EE3EBC}"/>
              </a:ext>
            </a:extLst>
          </p:cNvPr>
          <p:cNvSpPr>
            <a:spLocks noGrp="1"/>
          </p:cNvSpPr>
          <p:nvPr>
            <p:ph type="body" sz="quarter" idx="13" hasCustomPrompt="1"/>
          </p:nvPr>
        </p:nvSpPr>
        <p:spPr>
          <a:xfrm>
            <a:off x="4477545" y="2061131"/>
            <a:ext cx="3239294"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2" name="Textplatzhalter 3">
            <a:extLst>
              <a:ext uri="{FF2B5EF4-FFF2-40B4-BE49-F238E27FC236}">
                <a16:creationId xmlns:a16="http://schemas.microsoft.com/office/drawing/2014/main" id="{08D7926D-754B-448A-A575-EFCE9DEFA093}"/>
              </a:ext>
            </a:extLst>
          </p:cNvPr>
          <p:cNvSpPr>
            <a:spLocks noGrp="1"/>
          </p:cNvSpPr>
          <p:nvPr>
            <p:ph type="body" sz="quarter" idx="14" hasCustomPrompt="1"/>
          </p:nvPr>
        </p:nvSpPr>
        <p:spPr>
          <a:xfrm>
            <a:off x="661195" y="2061131"/>
            <a:ext cx="3239293"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6" name="Textplatzhalter 3">
            <a:extLst>
              <a:ext uri="{FF2B5EF4-FFF2-40B4-BE49-F238E27FC236}">
                <a16:creationId xmlns:a16="http://schemas.microsoft.com/office/drawing/2014/main" id="{E3073096-876D-4BC7-A4F0-5C2DF26569FF}"/>
              </a:ext>
            </a:extLst>
          </p:cNvPr>
          <p:cNvSpPr>
            <a:spLocks noGrp="1"/>
          </p:cNvSpPr>
          <p:nvPr>
            <p:ph type="body" sz="quarter" idx="15" hasCustomPrompt="1"/>
          </p:nvPr>
        </p:nvSpPr>
        <p:spPr>
          <a:xfrm>
            <a:off x="8293893" y="2061132"/>
            <a:ext cx="3239296" cy="3744356"/>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163791765"/>
      </p:ext>
    </p:extLst>
  </p:cSld>
  <p:clrMapOvr>
    <a:masterClrMapping/>
  </p:clrMapOvr>
  <p:extLst>
    <p:ext uri="{DCECCB84-F9BA-43D5-87BE-67443E8EF086}">
      <p15:sldGuideLst xmlns:p15="http://schemas.microsoft.com/office/powerpoint/2012/main">
        <p15:guide id="1" pos="2819">
          <p15:clr>
            <a:srgbClr val="9FCC3B"/>
          </p15:clr>
        </p15:guide>
        <p15:guide id="2" pos="2457">
          <p15:clr>
            <a:srgbClr val="9FCC3B"/>
          </p15:clr>
        </p15:guide>
        <p15:guide id="3" orient="horz" pos="1298">
          <p15:clr>
            <a:srgbClr val="9FCC3B"/>
          </p15:clr>
        </p15:guide>
        <p15:guide id="4" pos="4861">
          <p15:clr>
            <a:srgbClr val="9FCC3B"/>
          </p15:clr>
        </p15:guide>
        <p15:guide id="5" pos="5223">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1">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8A3C93A6-1BFD-481F-A0F7-07C1F9095857}"/>
              </a:ext>
            </a:extLst>
          </p:cNvPr>
          <p:cNvSpPr>
            <a:spLocks noGrp="1"/>
          </p:cNvSpPr>
          <p:nvPr>
            <p:ph type="body" sz="quarter" idx="15" hasCustomPrompt="1"/>
          </p:nvPr>
        </p:nvSpPr>
        <p:spPr>
          <a:xfrm>
            <a:off x="6388099" y="3301918"/>
            <a:ext cx="5149850" cy="25654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6" name="Bildplatzhalter 7">
            <a:extLst>
              <a:ext uri="{FF2B5EF4-FFF2-40B4-BE49-F238E27FC236}">
                <a16:creationId xmlns:a16="http://schemas.microsoft.com/office/drawing/2014/main" id="{B8497AE1-4740-48D0-BD71-D1886A830BDC}"/>
              </a:ext>
            </a:extLst>
          </p:cNvPr>
          <p:cNvSpPr>
            <a:spLocks noGrp="1" noChangeAspect="1"/>
          </p:cNvSpPr>
          <p:nvPr>
            <p:ph type="pic" sz="quarter" idx="12" hasCustomPrompt="1"/>
          </p:nvPr>
        </p:nvSpPr>
        <p:spPr>
          <a:xfrm>
            <a:off x="0" y="0"/>
            <a:ext cx="5808663" cy="6426200"/>
          </a:xfrm>
          <a:prstGeom prst="rect">
            <a:avLst/>
          </a:prstGeom>
        </p:spPr>
        <p:txBody>
          <a:bodyPr anchor="ctr" anchorCtr="0"/>
          <a:lstStyle>
            <a:lvl1pPr marL="0" indent="0" algn="ctr">
              <a:buNone/>
              <a:defRPr/>
            </a:lvl1pPr>
          </a:lstStyle>
          <a:p>
            <a:r>
              <a:rPr lang="de-DE" dirty="0"/>
              <a:t>Bild wählen</a:t>
            </a:r>
          </a:p>
        </p:txBody>
      </p:sp>
      <p:sp>
        <p:nvSpPr>
          <p:cNvPr id="7" name="Textplatzhalter 4">
            <a:extLst>
              <a:ext uri="{FF2B5EF4-FFF2-40B4-BE49-F238E27FC236}">
                <a16:creationId xmlns:a16="http://schemas.microsoft.com/office/drawing/2014/main" id="{C872EE53-0AE1-4F45-B47E-D9A733ADE229}"/>
              </a:ext>
            </a:extLst>
          </p:cNvPr>
          <p:cNvSpPr>
            <a:spLocks noGrp="1"/>
          </p:cNvSpPr>
          <p:nvPr>
            <p:ph type="body" sz="quarter" idx="16" hasCustomPrompt="1"/>
          </p:nvPr>
        </p:nvSpPr>
        <p:spPr>
          <a:xfrm>
            <a:off x="6388101" y="625253"/>
            <a:ext cx="5149850" cy="1627980"/>
          </a:xfrm>
          <a:prstGeom prst="rect">
            <a:avLst/>
          </a:prstGeom>
        </p:spPr>
        <p:txBody>
          <a:bodyPr lIns="0" tIns="0" rIns="0" bIns="0" anchor="t" anchorCtr="0"/>
          <a:lstStyle>
            <a:lvl1pPr marL="0" indent="0">
              <a:lnSpc>
                <a:spcPct val="110000"/>
              </a:lnSpc>
              <a:spcBef>
                <a:spcPts val="0"/>
              </a:spcBef>
              <a:spcAft>
                <a:spcPts val="0"/>
              </a:spcAft>
              <a:buNone/>
              <a:defRPr sz="3600" b="1" baseline="0">
                <a:latin typeface="Verdana" panose="020B0604030504040204" pitchFamily="34" charset="0"/>
                <a:ea typeface="Verdana" panose="020B0604030504040204" pitchFamily="34" charset="0"/>
              </a:defRPr>
            </a:lvl1pPr>
          </a:lstStyle>
          <a:p>
            <a:pPr lvl="0"/>
            <a:r>
              <a:rPr lang="de-DE" dirty="0"/>
              <a:t>Überschrift</a:t>
            </a:r>
          </a:p>
          <a:p>
            <a:pPr lvl="0"/>
            <a:r>
              <a:rPr lang="de-DE" dirty="0"/>
              <a:t>eingeben</a:t>
            </a:r>
          </a:p>
        </p:txBody>
      </p:sp>
      <p:sp>
        <p:nvSpPr>
          <p:cNvPr id="10" name="Textfeld 9">
            <a:extLst>
              <a:ext uri="{FF2B5EF4-FFF2-40B4-BE49-F238E27FC236}">
                <a16:creationId xmlns:a16="http://schemas.microsoft.com/office/drawing/2014/main" id="{40C1CC6D-82BA-4E85-8CC3-168956200D84}"/>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Fußzeile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327451042"/>
      </p:ext>
    </p:extLst>
  </p:cSld>
  <p:clrMapOvr>
    <a:masterClrMapping/>
  </p:clrMapOvr>
  <p:extLst>
    <p:ext uri="{DCECCB84-F9BA-43D5-87BE-67443E8EF086}">
      <p15:sldGuideLst xmlns:p15="http://schemas.microsoft.com/office/powerpoint/2012/main">
        <p15:guide id="0" pos="3659" userDrawn="1">
          <p15:clr>
            <a:srgbClr val="9FCC3B"/>
          </p15:clr>
        </p15:guide>
        <p15:guide id="21" pos="7265" userDrawn="1">
          <p15:clr>
            <a:srgbClr val="9FCC3B"/>
          </p15:clr>
        </p15:guide>
        <p15:guide id="34" pos="4021" userDrawn="1">
          <p15:clr>
            <a:srgbClr val="9FCC3B"/>
          </p15:clr>
        </p15:guide>
        <p15:guide id="35" orient="horz" pos="391" userDrawn="1">
          <p15:clr>
            <a:srgbClr val="9FCC3B"/>
          </p15:clr>
        </p15:guide>
        <p15:guide id="36" orient="horz" pos="3657" userDrawn="1">
          <p15:clr>
            <a:srgbClr val="9FCC3B"/>
          </p15:clr>
        </p15:guide>
        <p15:guide id="37" orient="horz" pos="2076" userDrawn="1">
          <p15:clr>
            <a:srgbClr val="9FCC3B"/>
          </p15:clr>
        </p15:guide>
        <p15:guide id="38" orient="horz" pos="1820" userDrawn="1">
          <p15:clr>
            <a:srgbClr val="9FCC3B"/>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E0E5026F-D577-4EB2-ABD7-60C033B20D65}"/>
              </a:ext>
            </a:extLst>
          </p:cNvPr>
          <p:cNvSpPr>
            <a:spLocks noGrp="1"/>
          </p:cNvSpPr>
          <p:nvPr>
            <p:ph type="tbl" sz="quarter" idx="11" hasCustomPrompt="1"/>
          </p:nvPr>
        </p:nvSpPr>
        <p:spPr>
          <a:xfrm>
            <a:off x="661988" y="2063751"/>
            <a:ext cx="8963025" cy="3741738"/>
          </a:xfrm>
          <a:prstGeom prst="rect">
            <a:avLst/>
          </a:prstGeom>
        </p:spPr>
        <p:txBody>
          <a:bodyPr anchor="ctr" anchorCtr="0"/>
          <a:lstStyle>
            <a:lvl1pPr marL="0" indent="0" algn="ctr">
              <a:buNone/>
              <a:defRPr/>
            </a:lvl1pPr>
          </a:lstStyle>
          <a:p>
            <a:r>
              <a:rPr lang="de-DE" dirty="0"/>
              <a:t>Tabelle einfügen</a:t>
            </a:r>
          </a:p>
        </p:txBody>
      </p:sp>
      <p:sp>
        <p:nvSpPr>
          <p:cNvPr id="6" name="Textplatzhalter 4">
            <a:extLst>
              <a:ext uri="{FF2B5EF4-FFF2-40B4-BE49-F238E27FC236}">
                <a16:creationId xmlns:a16="http://schemas.microsoft.com/office/drawing/2014/main" id="{B1DDC453-3A4C-463D-AC16-5A3452191591}"/>
              </a:ext>
            </a:extLst>
          </p:cNvPr>
          <p:cNvSpPr>
            <a:spLocks noGrp="1"/>
          </p:cNvSpPr>
          <p:nvPr>
            <p:ph type="body" sz="quarter" idx="10" hasCustomPrompt="1"/>
          </p:nvPr>
        </p:nvSpPr>
        <p:spPr>
          <a:xfrm>
            <a:off x="661194" y="624680"/>
            <a:ext cx="10874375" cy="85963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2812965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706FAAC1-3799-4514-8334-7632688F4564}"/>
              </a:ext>
            </a:extLst>
          </p:cNvPr>
          <p:cNvSpPr>
            <a:spLocks noGrp="1"/>
          </p:cNvSpPr>
          <p:nvPr>
            <p:ph type="body" sz="quarter" idx="10" hasCustomPrompt="1"/>
          </p:nvPr>
        </p:nvSpPr>
        <p:spPr>
          <a:xfrm>
            <a:off x="661195" y="624683"/>
            <a:ext cx="5149850"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Textplatzhalter 4">
            <a:extLst>
              <a:ext uri="{FF2B5EF4-FFF2-40B4-BE49-F238E27FC236}">
                <a16:creationId xmlns:a16="http://schemas.microsoft.com/office/drawing/2014/main" id="{C0B80D08-2E0A-4C8F-84F3-F9127B89151C}"/>
              </a:ext>
            </a:extLst>
          </p:cNvPr>
          <p:cNvSpPr>
            <a:spLocks noGrp="1"/>
          </p:cNvSpPr>
          <p:nvPr>
            <p:ph type="body" sz="quarter" idx="11" hasCustomPrompt="1"/>
          </p:nvPr>
        </p:nvSpPr>
        <p:spPr>
          <a:xfrm>
            <a:off x="661195" y="2061131"/>
            <a:ext cx="5149850" cy="3803888"/>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Text eingeben</a:t>
            </a:r>
          </a:p>
        </p:txBody>
      </p:sp>
      <p:sp>
        <p:nvSpPr>
          <p:cNvPr id="6" name="Rechteck 5">
            <a:extLst>
              <a:ext uri="{FF2B5EF4-FFF2-40B4-BE49-F238E27FC236}">
                <a16:creationId xmlns:a16="http://schemas.microsoft.com/office/drawing/2014/main" id="{A25151B0-787F-41D3-99CD-F0152A3FED28}"/>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411230AC-6D90-45AF-9D04-4B6F866F31AD}"/>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Fußzeile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pic>
        <p:nvPicPr>
          <p:cNvPr id="10" name="Grafik 9">
            <a:extLst>
              <a:ext uri="{FF2B5EF4-FFF2-40B4-BE49-F238E27FC236}">
                <a16:creationId xmlns:a16="http://schemas.microsoft.com/office/drawing/2014/main" id="{BBA3C08A-E602-49B2-AB5D-18490E8A6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Tree>
    <p:extLst>
      <p:ext uri="{BB962C8B-B14F-4D97-AF65-F5344CB8AC3E}">
        <p14:creationId xmlns:p14="http://schemas.microsoft.com/office/powerpoint/2010/main" val="252849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7A8CBA1-F527-429D-B4F1-24A467126F41}"/>
              </a:ext>
            </a:extLst>
          </p:cNvPr>
          <p:cNvSpPr/>
          <p:nvPr userDrawn="1"/>
        </p:nvSpPr>
        <p:spPr>
          <a:xfrm>
            <a:off x="0" y="0"/>
            <a:ext cx="12192000" cy="6858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4410546-FF82-4D85-8059-B9D34D15F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6838" y="2114175"/>
            <a:ext cx="3240000" cy="1620000"/>
          </a:xfrm>
          <a:prstGeom prst="rect">
            <a:avLst/>
          </a:prstGeom>
        </p:spPr>
      </p:pic>
      <p:sp>
        <p:nvSpPr>
          <p:cNvPr id="8" name="Textfeld 7">
            <a:extLst>
              <a:ext uri="{FF2B5EF4-FFF2-40B4-BE49-F238E27FC236}">
                <a16:creationId xmlns:a16="http://schemas.microsoft.com/office/drawing/2014/main" id="{7C20E42F-FF6F-4B9B-BCD9-E5C6F7056BCC}"/>
              </a:ext>
            </a:extLst>
          </p:cNvPr>
          <p:cNvSpPr txBox="1"/>
          <p:nvPr userDrawn="1"/>
        </p:nvSpPr>
        <p:spPr>
          <a:xfrm>
            <a:off x="0" y="4102453"/>
            <a:ext cx="12192000" cy="342723"/>
          </a:xfrm>
          <a:prstGeom prst="rect">
            <a:avLst/>
          </a:prstGeom>
          <a:noFill/>
        </p:spPr>
        <p:txBody>
          <a:bodyPr wrap="square" lIns="0" tIns="0" rIns="0" bIns="0" rtlCol="0" anchor="b" anchorCtr="1">
            <a:spAutoFit/>
          </a:bodyPr>
          <a:lstStyle/>
          <a:p>
            <a:pPr algn="ctr">
              <a:lnSpc>
                <a:spcPts val="2880"/>
              </a:lnSpc>
            </a:pPr>
            <a:r>
              <a:rPr lang="de-DE" sz="2000" b="1" dirty="0">
                <a:solidFill>
                  <a:schemeClr val="bg1"/>
                </a:solidFill>
                <a:latin typeface="Verdana" panose="020B0604030504040204" pitchFamily="34" charset="0"/>
                <a:ea typeface="Verdana" panose="020B0604030504040204" pitchFamily="34" charset="0"/>
              </a:rPr>
              <a:t>www.hs-merseburg.de</a:t>
            </a:r>
          </a:p>
        </p:txBody>
      </p:sp>
    </p:spTree>
    <p:extLst>
      <p:ext uri="{BB962C8B-B14F-4D97-AF65-F5344CB8AC3E}">
        <p14:creationId xmlns:p14="http://schemas.microsoft.com/office/powerpoint/2010/main" val="60600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2">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B7BFF318-38F6-4E4D-9F4B-0A86FDCE7B26}"/>
              </a:ext>
            </a:extLst>
          </p:cNvPr>
          <p:cNvSpPr>
            <a:spLocks noGrp="1"/>
          </p:cNvSpPr>
          <p:nvPr>
            <p:ph type="body" sz="quarter" idx="12" hasCustomPrompt="1"/>
          </p:nvPr>
        </p:nvSpPr>
        <p:spPr>
          <a:xfrm>
            <a:off x="666433" y="2894580"/>
            <a:ext cx="5149849" cy="32134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7" name="Bildplatzhalter 8">
            <a:extLst>
              <a:ext uri="{FF2B5EF4-FFF2-40B4-BE49-F238E27FC236}">
                <a16:creationId xmlns:a16="http://schemas.microsoft.com/office/drawing/2014/main" id="{CA704319-0422-4938-A437-EAD8A006469C}"/>
              </a:ext>
            </a:extLst>
          </p:cNvPr>
          <p:cNvSpPr>
            <a:spLocks noGrp="1" noChangeAspect="1"/>
          </p:cNvSpPr>
          <p:nvPr>
            <p:ph type="pic" sz="quarter" idx="14" hasCustomPrompt="1"/>
          </p:nvPr>
        </p:nvSpPr>
        <p:spPr>
          <a:xfrm>
            <a:off x="8291513" y="0"/>
            <a:ext cx="3900487" cy="6426200"/>
          </a:xfrm>
          <a:prstGeom prst="rect">
            <a:avLst/>
          </a:prstGeom>
        </p:spPr>
        <p:txBody>
          <a:bodyPr anchor="ctr" anchorCtr="0"/>
          <a:lstStyle>
            <a:lvl1pPr marL="0" indent="0" algn="ctr">
              <a:buNone/>
              <a:defRPr/>
            </a:lvl1pPr>
          </a:lstStyle>
          <a:p>
            <a:r>
              <a:rPr lang="de-DE" dirty="0"/>
              <a:t>Bild wählen</a:t>
            </a:r>
          </a:p>
        </p:txBody>
      </p:sp>
      <p:sp>
        <p:nvSpPr>
          <p:cNvPr id="6" name="Textplatzhalter 4">
            <a:extLst>
              <a:ext uri="{FF2B5EF4-FFF2-40B4-BE49-F238E27FC236}">
                <a16:creationId xmlns:a16="http://schemas.microsoft.com/office/drawing/2014/main" id="{5B22818F-B4C4-4838-862B-C9B64FDE0FD7}"/>
              </a:ext>
            </a:extLst>
          </p:cNvPr>
          <p:cNvSpPr>
            <a:spLocks noGrp="1"/>
          </p:cNvSpPr>
          <p:nvPr>
            <p:ph type="body" sz="quarter" idx="16" hasCustomPrompt="1"/>
          </p:nvPr>
        </p:nvSpPr>
        <p:spPr>
          <a:xfrm>
            <a:off x="658813" y="625253"/>
            <a:ext cx="7058025" cy="1627980"/>
          </a:xfrm>
          <a:prstGeom prst="rect">
            <a:avLst/>
          </a:prstGeom>
        </p:spPr>
        <p:txBody>
          <a:bodyPr lIns="0" tIns="0" rIns="0" bIns="0" anchor="t" anchorCtr="0"/>
          <a:lstStyle>
            <a:lvl1pPr marL="0" indent="0">
              <a:lnSpc>
                <a:spcPct val="110000"/>
              </a:lnSpc>
              <a:spcBef>
                <a:spcPts val="0"/>
              </a:spcBef>
              <a:spcAft>
                <a:spcPts val="0"/>
              </a:spcAft>
              <a:buNone/>
              <a:defRPr sz="3600" b="1" baseline="0">
                <a:latin typeface="Verdana" panose="020B0604030504040204" pitchFamily="34" charset="0"/>
                <a:ea typeface="Verdana" panose="020B0604030504040204" pitchFamily="34" charset="0"/>
              </a:defRPr>
            </a:lvl1pPr>
          </a:lstStyle>
          <a:p>
            <a:pPr lvl="0"/>
            <a:r>
              <a:rPr lang="de-DE" dirty="0"/>
              <a:t>Überschrift</a:t>
            </a:r>
          </a:p>
          <a:p>
            <a:pPr lvl="0"/>
            <a:r>
              <a:rPr lang="de-DE" dirty="0"/>
              <a:t>eingeben</a:t>
            </a:r>
          </a:p>
        </p:txBody>
      </p:sp>
      <p:sp>
        <p:nvSpPr>
          <p:cNvPr id="11" name="Textfeld 10">
            <a:extLst>
              <a:ext uri="{FF2B5EF4-FFF2-40B4-BE49-F238E27FC236}">
                <a16:creationId xmlns:a16="http://schemas.microsoft.com/office/drawing/2014/main" id="{B1F3D7AF-3C17-4948-B4CF-C7DC6606CEC5}"/>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Fußzeile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641934318"/>
      </p:ext>
    </p:extLst>
  </p:cSld>
  <p:clrMapOvr>
    <a:masterClrMapping/>
  </p:clrMapOvr>
  <p:extLst>
    <p:ext uri="{DCECCB84-F9BA-43D5-87BE-67443E8EF086}">
      <p15:sldGuideLst xmlns:p15="http://schemas.microsoft.com/office/powerpoint/2012/main">
        <p15:guide id="1" pos="5223" userDrawn="1">
          <p15:clr>
            <a:srgbClr val="9FCC3B"/>
          </p15:clr>
        </p15:guide>
        <p15:guide id="2" pos="3659" userDrawn="1">
          <p15:clr>
            <a:srgbClr val="9FCC3B"/>
          </p15:clr>
        </p15:guide>
        <p15:guide id="3" orient="horz" pos="1820" userDrawn="1">
          <p15:clr>
            <a:srgbClr val="9FCC3B"/>
          </p15:clr>
        </p15:guide>
        <p15:guide id="4" pos="4861" userDrawn="1">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 3">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705B4367-ACD9-4D61-9800-7298F65072C2}"/>
              </a:ext>
            </a:extLst>
          </p:cNvPr>
          <p:cNvSpPr>
            <a:spLocks noGrp="1" noChangeAspect="1"/>
          </p:cNvSpPr>
          <p:nvPr>
            <p:ph type="pic" sz="quarter" idx="10" hasCustomPrompt="1"/>
          </p:nvPr>
        </p:nvSpPr>
        <p:spPr>
          <a:xfrm>
            <a:off x="0" y="0"/>
            <a:ext cx="12192000" cy="2889250"/>
          </a:xfrm>
          <a:prstGeom prst="rect">
            <a:avLst/>
          </a:prstGeom>
        </p:spPr>
        <p:txBody>
          <a:bodyPr anchor="ctr" anchorCtr="0"/>
          <a:lstStyle>
            <a:lvl1pPr marL="0" indent="0" algn="ctr">
              <a:buNone/>
              <a:defRPr/>
            </a:lvl1pPr>
          </a:lstStyle>
          <a:p>
            <a:r>
              <a:rPr lang="de-DE" dirty="0"/>
              <a:t>Bild wählen</a:t>
            </a:r>
          </a:p>
        </p:txBody>
      </p:sp>
      <p:sp>
        <p:nvSpPr>
          <p:cNvPr id="7" name="Textplatzhalter 4">
            <a:extLst>
              <a:ext uri="{FF2B5EF4-FFF2-40B4-BE49-F238E27FC236}">
                <a16:creationId xmlns:a16="http://schemas.microsoft.com/office/drawing/2014/main" id="{2465F4B3-0F50-4754-990A-6B5115DA2090}"/>
              </a:ext>
            </a:extLst>
          </p:cNvPr>
          <p:cNvSpPr>
            <a:spLocks noGrp="1"/>
          </p:cNvSpPr>
          <p:nvPr>
            <p:ph type="body" sz="quarter" idx="16" hasCustomPrompt="1"/>
          </p:nvPr>
        </p:nvSpPr>
        <p:spPr>
          <a:xfrm>
            <a:off x="658813" y="3500438"/>
            <a:ext cx="10874375" cy="2305050"/>
          </a:xfrm>
          <a:prstGeom prst="rect">
            <a:avLst/>
          </a:prstGeom>
        </p:spPr>
        <p:txBody>
          <a:bodyPr lIns="0" tIns="0" rIns="0" bIns="0" anchor="t" anchorCtr="0"/>
          <a:lstStyle>
            <a:lvl1pPr marL="0" indent="0">
              <a:lnSpc>
                <a:spcPct val="110000"/>
              </a:lnSpc>
              <a:spcBef>
                <a:spcPts val="0"/>
              </a:spcBef>
              <a:spcAft>
                <a:spcPts val="0"/>
              </a:spcAft>
              <a:buNone/>
              <a:defRPr sz="3600" b="1" baseline="0">
                <a:latin typeface="Verdana" panose="020B0604030504040204" pitchFamily="34" charset="0"/>
                <a:ea typeface="Verdana" panose="020B0604030504040204" pitchFamily="34" charset="0"/>
              </a:defRPr>
            </a:lvl1pPr>
          </a:lstStyle>
          <a:p>
            <a:pPr lvl="0"/>
            <a:r>
              <a:rPr lang="de-DE" dirty="0"/>
              <a:t>Überschrift</a:t>
            </a:r>
          </a:p>
          <a:p>
            <a:pPr lvl="0"/>
            <a:r>
              <a:rPr lang="de-DE" dirty="0"/>
              <a:t>eingeben </a:t>
            </a:r>
          </a:p>
        </p:txBody>
      </p:sp>
      <p:sp>
        <p:nvSpPr>
          <p:cNvPr id="8" name="Textfeld 7">
            <a:extLst>
              <a:ext uri="{FF2B5EF4-FFF2-40B4-BE49-F238E27FC236}">
                <a16:creationId xmlns:a16="http://schemas.microsoft.com/office/drawing/2014/main" id="{73AA4555-FD62-4A4A-AFCB-F8C35CC91EEC}"/>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Fußzeile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85167610"/>
      </p:ext>
    </p:extLst>
  </p:cSld>
  <p:clrMapOvr>
    <a:masterClrMapping/>
  </p:clrMapOvr>
  <p:extLst>
    <p:ext uri="{DCECCB84-F9BA-43D5-87BE-67443E8EF086}">
      <p15:sldGuideLst xmlns:p15="http://schemas.microsoft.com/office/powerpoint/2012/main">
        <p15:guide id="1" orient="horz" pos="1820" userDrawn="1">
          <p15:clr>
            <a:srgbClr val="9FCC3B"/>
          </p15:clr>
        </p15:guide>
        <p15:guide id="2" orient="horz" pos="2205" userDrawn="1">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27B362E-1728-4FDE-9D23-C821FE676826}"/>
              </a:ext>
            </a:extLst>
          </p:cNvPr>
          <p:cNvSpPr txBox="1"/>
          <p:nvPr userDrawn="1"/>
        </p:nvSpPr>
        <p:spPr>
          <a:xfrm>
            <a:off x="668337" y="631825"/>
            <a:ext cx="3816351" cy="552780"/>
          </a:xfrm>
          <a:prstGeom prst="rect">
            <a:avLst/>
          </a:prstGeom>
          <a:noFill/>
        </p:spPr>
        <p:txBody>
          <a:bodyPr wrap="square" lIns="0" tIns="0" rIns="0" bIns="0" rtlCol="0">
            <a:spAutoFit/>
          </a:bodyPr>
          <a:lstStyle/>
          <a:p>
            <a:pPr rtl="0">
              <a:lnSpc>
                <a:spcPct val="110000"/>
              </a:lnSpc>
            </a:pPr>
            <a:r>
              <a:rPr lang="de-DE" sz="3600" b="1" dirty="0">
                <a:solidFill>
                  <a:srgbClr val="003C64"/>
                </a:solidFill>
                <a:latin typeface="Verdana" panose="020B0604030504040204" pitchFamily="34" charset="0"/>
                <a:ea typeface="Verdana" panose="020B0604030504040204" pitchFamily="34" charset="0"/>
              </a:rPr>
              <a:t>Inhalt</a:t>
            </a:r>
            <a:endParaRPr lang="de-DE" sz="2800" dirty="0">
              <a:latin typeface="Verdana" panose="020B0604030504040204" pitchFamily="34" charset="0"/>
              <a:ea typeface="Verdana" panose="020B0604030504040204" pitchFamily="34" charset="0"/>
            </a:endParaRPr>
          </a:p>
        </p:txBody>
      </p:sp>
      <p:sp>
        <p:nvSpPr>
          <p:cNvPr id="7" name="Bildplatzhalter 5">
            <a:extLst>
              <a:ext uri="{FF2B5EF4-FFF2-40B4-BE49-F238E27FC236}">
                <a16:creationId xmlns:a16="http://schemas.microsoft.com/office/drawing/2014/main" id="{709DC232-3135-4F78-8448-64378F4B9406}"/>
              </a:ext>
            </a:extLst>
          </p:cNvPr>
          <p:cNvSpPr>
            <a:spLocks noGrp="1" noChangeAspect="1"/>
          </p:cNvSpPr>
          <p:nvPr>
            <p:ph type="pic" sz="quarter" idx="10" hasCustomPrompt="1"/>
          </p:nvPr>
        </p:nvSpPr>
        <p:spPr>
          <a:xfrm>
            <a:off x="4475163" y="620713"/>
            <a:ext cx="7058025" cy="5195887"/>
          </a:xfrm>
          <a:prstGeom prst="rect">
            <a:avLst/>
          </a:prstGeom>
        </p:spPr>
        <p:txBody>
          <a:bodyPr anchor="ctr" anchorCtr="0"/>
          <a:lstStyle>
            <a:lvl1pPr marL="0" indent="0" algn="ctr">
              <a:buNone/>
              <a:defRPr/>
            </a:lvl1pPr>
          </a:lstStyle>
          <a:p>
            <a:r>
              <a:rPr lang="de-DE" dirty="0"/>
              <a:t>Bild wählen</a:t>
            </a:r>
          </a:p>
        </p:txBody>
      </p:sp>
      <p:sp>
        <p:nvSpPr>
          <p:cNvPr id="8" name="Textplatzhalter 3">
            <a:extLst>
              <a:ext uri="{FF2B5EF4-FFF2-40B4-BE49-F238E27FC236}">
                <a16:creationId xmlns:a16="http://schemas.microsoft.com/office/drawing/2014/main" id="{0A384968-9B61-43EF-9227-DDAA8F59516B}"/>
              </a:ext>
            </a:extLst>
          </p:cNvPr>
          <p:cNvSpPr>
            <a:spLocks noGrp="1"/>
          </p:cNvSpPr>
          <p:nvPr>
            <p:ph type="body" sz="quarter" idx="12" hasCustomPrompt="1"/>
          </p:nvPr>
        </p:nvSpPr>
        <p:spPr>
          <a:xfrm>
            <a:off x="668337" y="1495189"/>
            <a:ext cx="3241676" cy="4310300"/>
          </a:xfrm>
          <a:prstGeom prst="rect">
            <a:avLst/>
          </a:prstGeom>
        </p:spPr>
        <p:txBody>
          <a:bodyPr lIns="0" tIns="0" rIns="0" bIns="0"/>
          <a:lstStyle>
            <a:lvl1pPr marL="406800" indent="-406800">
              <a:lnSpc>
                <a:spcPct val="110000"/>
              </a:lnSpc>
              <a:spcBef>
                <a:spcPts val="0"/>
              </a:spcBef>
              <a:spcAft>
                <a:spcPts val="1440"/>
              </a:spcAft>
              <a:buFont typeface="+mj-lt"/>
              <a:buAutoNum type="arabicPeriod"/>
              <a:defRPr sz="2400">
                <a:latin typeface="Verdana" panose="020B0604030504040204" pitchFamily="34" charset="0"/>
                <a:ea typeface="Verdana" panose="020B0604030504040204" pitchFamily="34" charset="0"/>
              </a:defRPr>
            </a:lvl1pPr>
          </a:lstStyle>
          <a:p>
            <a:pPr lvl="0"/>
            <a:r>
              <a:rPr lang="de-DE" dirty="0"/>
              <a:t>Inhalt 1</a:t>
            </a:r>
          </a:p>
          <a:p>
            <a:pPr lvl="0"/>
            <a:r>
              <a:rPr lang="de-DE" dirty="0"/>
              <a:t>Inhalt 2</a:t>
            </a:r>
          </a:p>
          <a:p>
            <a:pPr lvl="0"/>
            <a:r>
              <a:rPr lang="de-DE" dirty="0"/>
              <a:t>Inhalt 3</a:t>
            </a:r>
          </a:p>
        </p:txBody>
      </p:sp>
    </p:spTree>
    <p:extLst>
      <p:ext uri="{BB962C8B-B14F-4D97-AF65-F5344CB8AC3E}">
        <p14:creationId xmlns:p14="http://schemas.microsoft.com/office/powerpoint/2010/main" val="5341680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Bild 1">
    <p:spTree>
      <p:nvGrpSpPr>
        <p:cNvPr id="1" name=""/>
        <p:cNvGrpSpPr/>
        <p:nvPr/>
      </p:nvGrpSpPr>
      <p:grpSpPr>
        <a:xfrm>
          <a:off x="0" y="0"/>
          <a:ext cx="0" cy="0"/>
          <a:chOff x="0" y="0"/>
          <a:chExt cx="0" cy="0"/>
        </a:xfrm>
      </p:grpSpPr>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8291513" y="0"/>
            <a:ext cx="3900487"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5ADB85C6-9F3A-43B7-AF0C-D9F64CA423DE}"/>
              </a:ext>
            </a:extLst>
          </p:cNvPr>
          <p:cNvSpPr>
            <a:spLocks noGrp="1"/>
          </p:cNvSpPr>
          <p:nvPr>
            <p:ph type="body" sz="quarter" idx="12" hasCustomPrompt="1"/>
          </p:nvPr>
        </p:nvSpPr>
        <p:spPr>
          <a:xfrm>
            <a:off x="661194" y="2061129"/>
            <a:ext cx="7058025" cy="3744359"/>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7" name="Textplatzhalter 4">
            <a:extLst>
              <a:ext uri="{FF2B5EF4-FFF2-40B4-BE49-F238E27FC236}">
                <a16:creationId xmlns:a16="http://schemas.microsoft.com/office/drawing/2014/main" id="{3CC72E4D-A033-403C-B21D-46B2B2558923}"/>
              </a:ext>
            </a:extLst>
          </p:cNvPr>
          <p:cNvSpPr>
            <a:spLocks noGrp="1"/>
          </p:cNvSpPr>
          <p:nvPr>
            <p:ph type="body" sz="quarter" idx="10" hasCustomPrompt="1"/>
          </p:nvPr>
        </p:nvSpPr>
        <p:spPr>
          <a:xfrm>
            <a:off x="661988" y="625476"/>
            <a:ext cx="7058025" cy="85883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422049462"/>
      </p:ext>
    </p:extLst>
  </p:cSld>
  <p:clrMapOvr>
    <a:masterClrMapping/>
  </p:clrMapOvr>
  <p:extLst>
    <p:ext uri="{DCECCB84-F9BA-43D5-87BE-67443E8EF086}">
      <p15:sldGuideLst xmlns:p15="http://schemas.microsoft.com/office/powerpoint/2012/main">
        <p15:guide id="1" pos="4861" userDrawn="1">
          <p15:clr>
            <a:srgbClr val="9FCC3B"/>
          </p15:clr>
        </p15:guide>
        <p15:guide id="2" pos="5223" userDrawn="1">
          <p15:clr>
            <a:srgbClr val="9FCC3B"/>
          </p15:clr>
        </p15:guide>
        <p15:guide id="3" orient="horz" pos="1298" userDrawn="1">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Bild 2">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7A7E38D-31FF-408D-AAF5-2640737C17A5}"/>
              </a:ext>
            </a:extLst>
          </p:cNvPr>
          <p:cNvSpPr>
            <a:spLocks noGrp="1"/>
          </p:cNvSpPr>
          <p:nvPr>
            <p:ph type="body" sz="quarter" idx="12" hasCustomPrompt="1"/>
          </p:nvPr>
        </p:nvSpPr>
        <p:spPr>
          <a:xfrm>
            <a:off x="661194" y="2061129"/>
            <a:ext cx="7058025" cy="3744359"/>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5" name="Bildplatzhalter 5">
            <a:extLst>
              <a:ext uri="{FF2B5EF4-FFF2-40B4-BE49-F238E27FC236}">
                <a16:creationId xmlns:a16="http://schemas.microsoft.com/office/drawing/2014/main" id="{2A4F3486-C56B-4E33-BA69-D64C5A447DDF}"/>
              </a:ext>
            </a:extLst>
          </p:cNvPr>
          <p:cNvSpPr>
            <a:spLocks noGrp="1" noChangeAspect="1"/>
          </p:cNvSpPr>
          <p:nvPr>
            <p:ph type="pic" sz="quarter" idx="13" hasCustomPrompt="1"/>
          </p:nvPr>
        </p:nvSpPr>
        <p:spPr>
          <a:xfrm>
            <a:off x="8291513" y="623095"/>
            <a:ext cx="3241675" cy="2266156"/>
          </a:xfrm>
          <a:prstGeom prst="rect">
            <a:avLst/>
          </a:prstGeom>
        </p:spPr>
        <p:txBody>
          <a:bodyPr anchor="ctr" anchorCtr="0"/>
          <a:lstStyle>
            <a:lvl1pPr marL="0" indent="0" algn="ctr">
              <a:buNone/>
              <a:defRPr/>
            </a:lvl1pPr>
          </a:lstStyle>
          <a:p>
            <a:r>
              <a:rPr lang="de-DE" dirty="0"/>
              <a:t>Bild wählen</a:t>
            </a:r>
          </a:p>
        </p:txBody>
      </p:sp>
      <p:sp>
        <p:nvSpPr>
          <p:cNvPr id="7" name="Bildplatzhalter 5">
            <a:extLst>
              <a:ext uri="{FF2B5EF4-FFF2-40B4-BE49-F238E27FC236}">
                <a16:creationId xmlns:a16="http://schemas.microsoft.com/office/drawing/2014/main" id="{31F50820-4008-4C46-9383-148D2BFB26E0}"/>
              </a:ext>
            </a:extLst>
          </p:cNvPr>
          <p:cNvSpPr>
            <a:spLocks noGrp="1" noChangeAspect="1"/>
          </p:cNvSpPr>
          <p:nvPr>
            <p:ph type="pic" sz="quarter" idx="14" hasCustomPrompt="1"/>
          </p:nvPr>
        </p:nvSpPr>
        <p:spPr>
          <a:xfrm>
            <a:off x="8291513" y="3500439"/>
            <a:ext cx="3239293" cy="2305050"/>
          </a:xfrm>
          <a:prstGeom prst="rect">
            <a:avLst/>
          </a:prstGeom>
        </p:spPr>
        <p:txBody>
          <a:bodyPr anchor="ctr" anchorCtr="0"/>
          <a:lstStyle>
            <a:lvl1pPr marL="0" indent="0" algn="ctr">
              <a:buNone/>
              <a:defRPr/>
            </a:lvl1pPr>
          </a:lstStyle>
          <a:p>
            <a:r>
              <a:rPr lang="de-DE" dirty="0"/>
              <a:t>Bild wählen</a:t>
            </a:r>
          </a:p>
        </p:txBody>
      </p:sp>
      <p:sp>
        <p:nvSpPr>
          <p:cNvPr id="10" name="Textplatzhalter 4">
            <a:extLst>
              <a:ext uri="{FF2B5EF4-FFF2-40B4-BE49-F238E27FC236}">
                <a16:creationId xmlns:a16="http://schemas.microsoft.com/office/drawing/2014/main" id="{C44B1472-14FA-40B0-921A-17666622644F}"/>
              </a:ext>
            </a:extLst>
          </p:cNvPr>
          <p:cNvSpPr>
            <a:spLocks noGrp="1"/>
          </p:cNvSpPr>
          <p:nvPr>
            <p:ph type="body" sz="quarter" idx="10" hasCustomPrompt="1"/>
          </p:nvPr>
        </p:nvSpPr>
        <p:spPr>
          <a:xfrm>
            <a:off x="661988" y="625476"/>
            <a:ext cx="7058025" cy="85883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2312979484"/>
      </p:ext>
    </p:extLst>
  </p:cSld>
  <p:clrMapOvr>
    <a:masterClrMapping/>
  </p:clrMapOvr>
  <p:extLst>
    <p:ext uri="{DCECCB84-F9BA-43D5-87BE-67443E8EF086}">
      <p15:sldGuideLst xmlns:p15="http://schemas.microsoft.com/office/powerpoint/2012/main">
        <p15:guide id="1" pos="5223">
          <p15:clr>
            <a:srgbClr val="9FCC3B"/>
          </p15:clr>
        </p15:guide>
        <p15:guide id="2" pos="4861">
          <p15:clr>
            <a:srgbClr val="9FCC3B"/>
          </p15:clr>
        </p15:guide>
        <p15:guide id="3" orient="horz" pos="1298">
          <p15:clr>
            <a:srgbClr val="9FCC3B"/>
          </p15:clr>
        </p15:guide>
        <p15:guide id="4" orient="horz" pos="1820" userDrawn="1">
          <p15:clr>
            <a:srgbClr val="9FCC3B"/>
          </p15:clr>
        </p15:guide>
        <p15:guide id="5" orient="horz" pos="2205" userDrawn="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ild 3">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8293895" y="624683"/>
            <a:ext cx="3239294"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0" y="0"/>
            <a:ext cx="7716838"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5D52444C-766F-4056-96B6-3B5EC80CB80A}"/>
              </a:ext>
            </a:extLst>
          </p:cNvPr>
          <p:cNvSpPr>
            <a:spLocks noGrp="1"/>
          </p:cNvSpPr>
          <p:nvPr>
            <p:ph type="body" sz="quarter" idx="15" hasCustomPrompt="1"/>
          </p:nvPr>
        </p:nvSpPr>
        <p:spPr>
          <a:xfrm>
            <a:off x="8293892" y="2061131"/>
            <a:ext cx="3241675" cy="38038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100604025"/>
      </p:ext>
    </p:extLst>
  </p:cSld>
  <p:clrMapOvr>
    <a:masterClrMapping/>
  </p:clrMapOvr>
  <p:extLst>
    <p:ext uri="{DCECCB84-F9BA-43D5-87BE-67443E8EF086}">
      <p15:sldGuideLst xmlns:p15="http://schemas.microsoft.com/office/powerpoint/2012/main">
        <p15:guide id="1" pos="4861">
          <p15:clr>
            <a:srgbClr val="9FCC3B"/>
          </p15:clr>
        </p15:guide>
        <p15:guide id="2" pos="5223">
          <p15:clr>
            <a:srgbClr val="9FCC3B"/>
          </p15:clr>
        </p15:guide>
        <p15:guide id="3" orient="horz" pos="1298">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Bild 4">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6385720" y="624679"/>
            <a:ext cx="5149850"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0" y="0"/>
            <a:ext cx="5808663"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2C9C7C57-5B3C-404F-8E51-0ED56B9F1D94}"/>
              </a:ext>
            </a:extLst>
          </p:cNvPr>
          <p:cNvSpPr>
            <a:spLocks noGrp="1"/>
          </p:cNvSpPr>
          <p:nvPr>
            <p:ph type="body" sz="quarter" idx="15" hasCustomPrompt="1"/>
          </p:nvPr>
        </p:nvSpPr>
        <p:spPr>
          <a:xfrm>
            <a:off x="6386514" y="2065100"/>
            <a:ext cx="5146674" cy="37403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338066940"/>
      </p:ext>
    </p:extLst>
  </p:cSld>
  <p:clrMapOvr>
    <a:masterClrMapping/>
  </p:clrMapOvr>
  <p:extLst>
    <p:ext uri="{DCECCB84-F9BA-43D5-87BE-67443E8EF086}">
      <p15:sldGuideLst xmlns:p15="http://schemas.microsoft.com/office/powerpoint/2012/main">
        <p15:guide id="1" pos="3659" userDrawn="1">
          <p15:clr>
            <a:srgbClr val="9FCC3B"/>
          </p15:clr>
        </p15:guide>
        <p15:guide id="2" pos="4021" userDrawn="1">
          <p15:clr>
            <a:srgbClr val="9FCC3B"/>
          </p15:clr>
        </p15:guide>
        <p15:guide id="3" orient="horz" pos="1298">
          <p15:clr>
            <a:srgbClr val="9FCC3B"/>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0DBCA2-5161-4FAC-8147-92291783ED0A}"/>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08B5E0D5-89F8-4816-BA39-F18B3572F87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Tree>
    <p:extLst>
      <p:ext uri="{BB962C8B-B14F-4D97-AF65-F5344CB8AC3E}">
        <p14:creationId xmlns:p14="http://schemas.microsoft.com/office/powerpoint/2010/main" val="4020876167"/>
      </p:ext>
    </p:extLst>
  </p:cSld>
  <p:clrMap bg1="lt1" tx1="dk1" bg2="lt2" tx2="dk2" accent1="accent1" accent2="accent2" accent3="accent3" accent4="accent4" accent5="accent5" accent6="accent6" hlink="hlink" folHlink="folHlink"/>
  <p:sldLayoutIdLst>
    <p:sldLayoutId id="2147483685" r:id="rId1"/>
    <p:sldLayoutId id="2147483738" r:id="rId2"/>
    <p:sldLayoutId id="2147483742" r:id="rId3"/>
    <p:sldLayoutId id="2147483743"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9FCC3B"/>
          </p15:clr>
        </p15:guide>
        <p15:guide id="2" pos="1255" userDrawn="1">
          <p15:clr>
            <a:srgbClr val="F26B43"/>
          </p15:clr>
        </p15:guide>
        <p15:guide id="3" pos="1617" userDrawn="1">
          <p15:clr>
            <a:srgbClr val="F26B43"/>
          </p15:clr>
        </p15:guide>
        <p15:guide id="4" pos="2457" userDrawn="1">
          <p15:clr>
            <a:srgbClr val="F26B43"/>
          </p15:clr>
        </p15:guide>
        <p15:guide id="5" pos="2819" userDrawn="1">
          <p15:clr>
            <a:srgbClr val="F26B43"/>
          </p15:clr>
        </p15:guide>
        <p15:guide id="6" pos="3659" userDrawn="1">
          <p15:clr>
            <a:srgbClr val="F26B43"/>
          </p15:clr>
        </p15:guide>
        <p15:guide id="7" pos="4021" userDrawn="1">
          <p15:clr>
            <a:srgbClr val="F26B43"/>
          </p15:clr>
        </p15:guide>
        <p15:guide id="8" pos="4861" userDrawn="1">
          <p15:clr>
            <a:srgbClr val="F26B43"/>
          </p15:clr>
        </p15:guide>
        <p15:guide id="9" pos="5223" userDrawn="1">
          <p15:clr>
            <a:srgbClr val="F26B43"/>
          </p15:clr>
        </p15:guide>
        <p15:guide id="10" pos="6063" userDrawn="1">
          <p15:clr>
            <a:srgbClr val="F26B43"/>
          </p15:clr>
        </p15:guide>
        <p15:guide id="11" pos="6425" userDrawn="1">
          <p15:clr>
            <a:srgbClr val="F26B43"/>
          </p15:clr>
        </p15:guide>
        <p15:guide id="12" pos="7265" userDrawn="1">
          <p15:clr>
            <a:srgbClr val="9FCC3B"/>
          </p15:clr>
        </p15:guide>
        <p15:guide id="13" orient="horz" pos="935" userDrawn="1">
          <p15:clr>
            <a:srgbClr val="F26B43"/>
          </p15:clr>
        </p15:guide>
        <p15:guide id="14" orient="horz" pos="1298" userDrawn="1">
          <p15:clr>
            <a:srgbClr val="F26B43"/>
          </p15:clr>
        </p15:guide>
        <p15:guide id="15" orient="horz" pos="1820" userDrawn="1">
          <p15:clr>
            <a:srgbClr val="F26B43"/>
          </p15:clr>
        </p15:guide>
        <p15:guide id="16" orient="horz" pos="3657" userDrawn="1">
          <p15:clr>
            <a:srgbClr val="9FCC3B"/>
          </p15:clr>
        </p15:guide>
        <p15:guide id="17" orient="horz" pos="2750" userDrawn="1">
          <p15:clr>
            <a:srgbClr val="F26B43"/>
          </p15:clr>
        </p15:guide>
        <p15:guide id="19" orient="horz" pos="3113" userDrawn="1">
          <p15:clr>
            <a:srgbClr val="F26B43"/>
          </p15:clr>
        </p15:guide>
        <p15:guide id="20" orient="horz" pos="391" userDrawn="1">
          <p15:clr>
            <a:srgbClr val="9FCC3B"/>
          </p15:clr>
        </p15:guide>
        <p15:guide id="21" orient="horz" pos="220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0DBCA2-5161-4FAC-8147-92291783ED0A}"/>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E19357-4D4B-4989-A6AF-056F477B7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Tree>
    <p:extLst>
      <p:ext uri="{BB962C8B-B14F-4D97-AF65-F5344CB8AC3E}">
        <p14:creationId xmlns:p14="http://schemas.microsoft.com/office/powerpoint/2010/main" val="2991169066"/>
      </p:ext>
    </p:extLst>
  </p:cSld>
  <p:clrMap bg1="lt1" tx1="dk1" bg2="lt2" tx2="dk2" accent1="accent1" accent2="accent2" accent3="accent3" accent4="accent4" accent5="accent5" accent6="accent6" hlink="hlink" folHlink="folHlink"/>
  <p:sldLayoutIdLst>
    <p:sldLayoutId id="214748376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9FCC3B"/>
          </p15:clr>
        </p15:guide>
        <p15:guide id="2" pos="1255">
          <p15:clr>
            <a:srgbClr val="F26B43"/>
          </p15:clr>
        </p15:guide>
        <p15:guide id="3" pos="1617">
          <p15:clr>
            <a:srgbClr val="F26B43"/>
          </p15:clr>
        </p15:guide>
        <p15:guide id="4" pos="2457">
          <p15:clr>
            <a:srgbClr val="F26B43"/>
          </p15:clr>
        </p15:guide>
        <p15:guide id="5" pos="2819">
          <p15:clr>
            <a:srgbClr val="F26B43"/>
          </p15:clr>
        </p15:guide>
        <p15:guide id="6" pos="3659">
          <p15:clr>
            <a:srgbClr val="F26B43"/>
          </p15:clr>
        </p15:guide>
        <p15:guide id="7" pos="4021">
          <p15:clr>
            <a:srgbClr val="F26B43"/>
          </p15:clr>
        </p15:guide>
        <p15:guide id="8" pos="4861">
          <p15:clr>
            <a:srgbClr val="F26B43"/>
          </p15:clr>
        </p15:guide>
        <p15:guide id="9" pos="5223">
          <p15:clr>
            <a:srgbClr val="F26B43"/>
          </p15:clr>
        </p15:guide>
        <p15:guide id="10" pos="6063">
          <p15:clr>
            <a:srgbClr val="F26B43"/>
          </p15:clr>
        </p15:guide>
        <p15:guide id="11" pos="6425">
          <p15:clr>
            <a:srgbClr val="F26B43"/>
          </p15:clr>
        </p15:guide>
        <p15:guide id="12" pos="7265">
          <p15:clr>
            <a:srgbClr val="9FCC3B"/>
          </p15:clr>
        </p15:guide>
        <p15:guide id="13" orient="horz" pos="935">
          <p15:clr>
            <a:srgbClr val="F26B43"/>
          </p15:clr>
        </p15:guide>
        <p15:guide id="14" orient="horz" pos="1298">
          <p15:clr>
            <a:srgbClr val="F26B43"/>
          </p15:clr>
        </p15:guide>
        <p15:guide id="15" orient="horz" pos="1820">
          <p15:clr>
            <a:srgbClr val="F26B43"/>
          </p15:clr>
        </p15:guide>
        <p15:guide id="16" orient="horz" pos="3657">
          <p15:clr>
            <a:srgbClr val="9FCC3B"/>
          </p15:clr>
        </p15:guide>
        <p15:guide id="17" orient="horz" pos="2750">
          <p15:clr>
            <a:srgbClr val="F26B43"/>
          </p15:clr>
        </p15:guide>
        <p15:guide id="19" orient="horz" pos="3113">
          <p15:clr>
            <a:srgbClr val="F26B43"/>
          </p15:clr>
        </p15:guide>
        <p15:guide id="20" orient="horz" pos="391">
          <p15:clr>
            <a:srgbClr val="9FCC3B"/>
          </p15:clr>
        </p15:guide>
        <p15:guide id="21" orient="horz" pos="220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0DBCA2-5161-4FAC-8147-92291783ED0A}"/>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FF3524E-E223-4E19-B4D7-0D94A6AD2B01}"/>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Fußzeile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pic>
        <p:nvPicPr>
          <p:cNvPr id="6" name="Grafik 5">
            <a:extLst>
              <a:ext uri="{FF2B5EF4-FFF2-40B4-BE49-F238E27FC236}">
                <a16:creationId xmlns:a16="http://schemas.microsoft.com/office/drawing/2014/main" id="{FA67DD28-60BD-4440-9B66-089B0779A44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Tree>
    <p:extLst>
      <p:ext uri="{BB962C8B-B14F-4D97-AF65-F5344CB8AC3E}">
        <p14:creationId xmlns:p14="http://schemas.microsoft.com/office/powerpoint/2010/main" val="2834668977"/>
      </p:ext>
    </p:extLst>
  </p:cSld>
  <p:clrMap bg1="lt1" tx1="dk1" bg2="lt2" tx2="dk2" accent1="accent1" accent2="accent2" accent3="accent3" accent4="accent4" accent5="accent5" accent6="accent6" hlink="hlink" folHlink="folHlink"/>
  <p:sldLayoutIdLst>
    <p:sldLayoutId id="2147483748" r:id="rId1"/>
    <p:sldLayoutId id="2147483770" r:id="rId2"/>
    <p:sldLayoutId id="2147483773" r:id="rId3"/>
    <p:sldLayoutId id="2147483782" r:id="rId4"/>
    <p:sldLayoutId id="2147483791" r:id="rId5"/>
    <p:sldLayoutId id="2147483787" r:id="rId6"/>
    <p:sldLayoutId id="2147483786" r:id="rId7"/>
    <p:sldLayoutId id="2147483763"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9FCC3B"/>
          </p15:clr>
        </p15:guide>
        <p15:guide id="2" pos="1255">
          <p15:clr>
            <a:srgbClr val="F26B43"/>
          </p15:clr>
        </p15:guide>
        <p15:guide id="3" pos="1617">
          <p15:clr>
            <a:srgbClr val="F26B43"/>
          </p15:clr>
        </p15:guide>
        <p15:guide id="4" pos="2457">
          <p15:clr>
            <a:srgbClr val="F26B43"/>
          </p15:clr>
        </p15:guide>
        <p15:guide id="5" pos="2819">
          <p15:clr>
            <a:srgbClr val="F26B43"/>
          </p15:clr>
        </p15:guide>
        <p15:guide id="6" pos="3659">
          <p15:clr>
            <a:srgbClr val="F26B43"/>
          </p15:clr>
        </p15:guide>
        <p15:guide id="7" pos="4021">
          <p15:clr>
            <a:srgbClr val="F26B43"/>
          </p15:clr>
        </p15:guide>
        <p15:guide id="8" pos="4861">
          <p15:clr>
            <a:srgbClr val="F26B43"/>
          </p15:clr>
        </p15:guide>
        <p15:guide id="9" pos="5223">
          <p15:clr>
            <a:srgbClr val="F26B43"/>
          </p15:clr>
        </p15:guide>
        <p15:guide id="10" pos="6063">
          <p15:clr>
            <a:srgbClr val="F26B43"/>
          </p15:clr>
        </p15:guide>
        <p15:guide id="11" pos="6425">
          <p15:clr>
            <a:srgbClr val="F26B43"/>
          </p15:clr>
        </p15:guide>
        <p15:guide id="12" pos="7265">
          <p15:clr>
            <a:srgbClr val="9FCC3B"/>
          </p15:clr>
        </p15:guide>
        <p15:guide id="13" orient="horz" pos="935">
          <p15:clr>
            <a:srgbClr val="F26B43"/>
          </p15:clr>
        </p15:guide>
        <p15:guide id="14" orient="horz" pos="1298">
          <p15:clr>
            <a:srgbClr val="F26B43"/>
          </p15:clr>
        </p15:guide>
        <p15:guide id="15" orient="horz" pos="1820">
          <p15:clr>
            <a:srgbClr val="F26B43"/>
          </p15:clr>
        </p15:guide>
        <p15:guide id="16" orient="horz" pos="3657">
          <p15:clr>
            <a:srgbClr val="9FCC3B"/>
          </p15:clr>
        </p15:guide>
        <p15:guide id="17" orient="horz" pos="2750">
          <p15:clr>
            <a:srgbClr val="F26B43"/>
          </p15:clr>
        </p15:guide>
        <p15:guide id="19" orient="horz" pos="3113">
          <p15:clr>
            <a:srgbClr val="F26B43"/>
          </p15:clr>
        </p15:guide>
        <p15:guide id="20" orient="horz" pos="391">
          <p15:clr>
            <a:srgbClr val="9FCC3B"/>
          </p15:clr>
        </p15:guide>
        <p15:guide id="21" orient="horz" pos="220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0DBCA2-5161-4FAC-8147-92291783ED0A}"/>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61309FB-694C-447A-AD0E-526BD86E2A36}"/>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Fußzeile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pic>
        <p:nvPicPr>
          <p:cNvPr id="6" name="Grafik 5">
            <a:extLst>
              <a:ext uri="{FF2B5EF4-FFF2-40B4-BE49-F238E27FC236}">
                <a16:creationId xmlns:a16="http://schemas.microsoft.com/office/drawing/2014/main" id="{DF894B63-3E6D-42FC-A452-CF9DB2D2CAB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Tree>
    <p:extLst>
      <p:ext uri="{BB962C8B-B14F-4D97-AF65-F5344CB8AC3E}">
        <p14:creationId xmlns:p14="http://schemas.microsoft.com/office/powerpoint/2010/main" val="340229488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859" r:id="rId3"/>
    <p:sldLayoutId id="2147483760" r:id="rId4"/>
    <p:sldLayoutId id="2147483761" r:id="rId5"/>
    <p:sldLayoutId id="2147483856" r:id="rId6"/>
    <p:sldLayoutId id="2147483861"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9FCC3B"/>
          </p15:clr>
        </p15:guide>
        <p15:guide id="2" pos="1255">
          <p15:clr>
            <a:srgbClr val="F26B43"/>
          </p15:clr>
        </p15:guide>
        <p15:guide id="3" pos="1617">
          <p15:clr>
            <a:srgbClr val="F26B43"/>
          </p15:clr>
        </p15:guide>
        <p15:guide id="4" pos="2457">
          <p15:clr>
            <a:srgbClr val="F26B43"/>
          </p15:clr>
        </p15:guide>
        <p15:guide id="5" pos="2819">
          <p15:clr>
            <a:srgbClr val="F26B43"/>
          </p15:clr>
        </p15:guide>
        <p15:guide id="6" pos="3659">
          <p15:clr>
            <a:srgbClr val="F26B43"/>
          </p15:clr>
        </p15:guide>
        <p15:guide id="7" pos="4021">
          <p15:clr>
            <a:srgbClr val="F26B43"/>
          </p15:clr>
        </p15:guide>
        <p15:guide id="8" pos="4861">
          <p15:clr>
            <a:srgbClr val="F26B43"/>
          </p15:clr>
        </p15:guide>
        <p15:guide id="9" pos="5223">
          <p15:clr>
            <a:srgbClr val="F26B43"/>
          </p15:clr>
        </p15:guide>
        <p15:guide id="10" pos="6063">
          <p15:clr>
            <a:srgbClr val="F26B43"/>
          </p15:clr>
        </p15:guide>
        <p15:guide id="11" pos="6425">
          <p15:clr>
            <a:srgbClr val="F26B43"/>
          </p15:clr>
        </p15:guide>
        <p15:guide id="12" pos="7265">
          <p15:clr>
            <a:srgbClr val="9FCC3B"/>
          </p15:clr>
        </p15:guide>
        <p15:guide id="13" orient="horz" pos="935">
          <p15:clr>
            <a:srgbClr val="F26B43"/>
          </p15:clr>
        </p15:guide>
        <p15:guide id="14" orient="horz" pos="1298">
          <p15:clr>
            <a:srgbClr val="F26B43"/>
          </p15:clr>
        </p15:guide>
        <p15:guide id="15" orient="horz" pos="1820">
          <p15:clr>
            <a:srgbClr val="F26B43"/>
          </p15:clr>
        </p15:guide>
        <p15:guide id="16" orient="horz" pos="3657">
          <p15:clr>
            <a:srgbClr val="9FCC3B"/>
          </p15:clr>
        </p15:guide>
        <p15:guide id="17" orient="horz" pos="2750">
          <p15:clr>
            <a:srgbClr val="F26B43"/>
          </p15:clr>
        </p15:guide>
        <p15:guide id="19" orient="horz" pos="3113">
          <p15:clr>
            <a:srgbClr val="F26B43"/>
          </p15:clr>
        </p15:guide>
        <p15:guide id="20" orient="horz" pos="391">
          <p15:clr>
            <a:srgbClr val="9FCC3B"/>
          </p15:clr>
        </p15:guide>
        <p15:guide id="21" orient="horz" pos="220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838879"/>
      </p:ext>
    </p:extLst>
  </p:cSld>
  <p:clrMap bg1="lt1" tx1="dk1" bg2="lt2" tx2="dk2" accent1="accent1" accent2="accent2" accent3="accent3" accent4="accent4" accent5="accent5" accent6="accent6" hlink="hlink" folHlink="folHlink"/>
  <p:sldLayoutIdLst>
    <p:sldLayoutId id="2147483798" r:id="rId1"/>
    <p:sldLayoutId id="2147483799"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9FCC3B"/>
          </p15:clr>
        </p15:guide>
        <p15:guide id="2" pos="1255">
          <p15:clr>
            <a:srgbClr val="F26B43"/>
          </p15:clr>
        </p15:guide>
        <p15:guide id="3" pos="1617">
          <p15:clr>
            <a:srgbClr val="F26B43"/>
          </p15:clr>
        </p15:guide>
        <p15:guide id="4" pos="2457">
          <p15:clr>
            <a:srgbClr val="F26B43"/>
          </p15:clr>
        </p15:guide>
        <p15:guide id="5" pos="2819">
          <p15:clr>
            <a:srgbClr val="F26B43"/>
          </p15:clr>
        </p15:guide>
        <p15:guide id="6" pos="3659">
          <p15:clr>
            <a:srgbClr val="F26B43"/>
          </p15:clr>
        </p15:guide>
        <p15:guide id="7" pos="4021">
          <p15:clr>
            <a:srgbClr val="F26B43"/>
          </p15:clr>
        </p15:guide>
        <p15:guide id="8" pos="4861">
          <p15:clr>
            <a:srgbClr val="F26B43"/>
          </p15:clr>
        </p15:guide>
        <p15:guide id="9" pos="5223">
          <p15:clr>
            <a:srgbClr val="F26B43"/>
          </p15:clr>
        </p15:guide>
        <p15:guide id="10" pos="6063">
          <p15:clr>
            <a:srgbClr val="F26B43"/>
          </p15:clr>
        </p15:guide>
        <p15:guide id="11" pos="6425">
          <p15:clr>
            <a:srgbClr val="F26B43"/>
          </p15:clr>
        </p15:guide>
        <p15:guide id="12" pos="7265">
          <p15:clr>
            <a:srgbClr val="9FCC3B"/>
          </p15:clr>
        </p15:guide>
        <p15:guide id="13" orient="horz" pos="935">
          <p15:clr>
            <a:srgbClr val="F26B43"/>
          </p15:clr>
        </p15:guide>
        <p15:guide id="14" orient="horz" pos="1298">
          <p15:clr>
            <a:srgbClr val="F26B43"/>
          </p15:clr>
        </p15:guide>
        <p15:guide id="15" orient="horz" pos="1820">
          <p15:clr>
            <a:srgbClr val="F26B43"/>
          </p15:clr>
        </p15:guide>
        <p15:guide id="16" orient="horz" pos="3657">
          <p15:clr>
            <a:srgbClr val="9FCC3B"/>
          </p15:clr>
        </p15:guide>
        <p15:guide id="17" orient="horz" pos="2750">
          <p15:clr>
            <a:srgbClr val="F26B43"/>
          </p15:clr>
        </p15:guide>
        <p15:guide id="19" orient="horz" pos="3113">
          <p15:clr>
            <a:srgbClr val="F26B43"/>
          </p15:clr>
        </p15:guide>
        <p15:guide id="20" orient="horz" pos="391">
          <p15:clr>
            <a:srgbClr val="9FCC3B"/>
          </p15:clr>
        </p15:guide>
        <p15:guide id="21" orient="horz" pos="22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support.office.com/de-DE/powerpoint"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4DD1CA-18F5-4043-B195-FB514C57917E}"/>
              </a:ext>
            </a:extLst>
          </p:cNvPr>
          <p:cNvSpPr>
            <a:spLocks noGrp="1"/>
          </p:cNvSpPr>
          <p:nvPr>
            <p:ph type="body" sz="quarter" idx="10"/>
          </p:nvPr>
        </p:nvSpPr>
        <p:spPr/>
        <p:txBody>
          <a:bodyPr/>
          <a:lstStyle/>
          <a:p>
            <a:r>
              <a:rPr lang="de-DE" dirty="0"/>
              <a:t>Präsentationsvorlage </a:t>
            </a:r>
            <a:br>
              <a:rPr lang="de-DE" dirty="0"/>
            </a:br>
            <a:r>
              <a:rPr lang="de-DE" dirty="0"/>
              <a:t>der Hochschule Merseburg</a:t>
            </a:r>
          </a:p>
        </p:txBody>
      </p:sp>
      <p:sp>
        <p:nvSpPr>
          <p:cNvPr id="4" name="Textplatzhalter 3">
            <a:extLst>
              <a:ext uri="{FF2B5EF4-FFF2-40B4-BE49-F238E27FC236}">
                <a16:creationId xmlns:a16="http://schemas.microsoft.com/office/drawing/2014/main" id="{C2F0F630-5A71-43F0-B8E3-6C935D2F85D0}"/>
              </a:ext>
            </a:extLst>
          </p:cNvPr>
          <p:cNvSpPr>
            <a:spLocks noGrp="1"/>
          </p:cNvSpPr>
          <p:nvPr>
            <p:ph type="body" sz="quarter" idx="12"/>
          </p:nvPr>
        </p:nvSpPr>
        <p:spPr/>
        <p:txBody>
          <a:bodyPr/>
          <a:lstStyle/>
          <a:p>
            <a:r>
              <a:rPr lang="de-DE" dirty="0"/>
              <a:t>Autor*in, Fachbereich/Abteilung | 26. Juni 2019</a:t>
            </a:r>
          </a:p>
        </p:txBody>
      </p:sp>
      <p:pic>
        <p:nvPicPr>
          <p:cNvPr id="7" name="Bildplatzhalter 6"/>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0199688" y="0"/>
            <a:ext cx="1992312" cy="6421821"/>
          </a:xfrm>
          <a:prstGeom prst="rect">
            <a:avLst/>
          </a:prstGeom>
        </p:spPr>
      </p:pic>
      <p:sp>
        <p:nvSpPr>
          <p:cNvPr id="6" name="Textplatzhalter 5">
            <a:extLst>
              <a:ext uri="{FF2B5EF4-FFF2-40B4-BE49-F238E27FC236}">
                <a16:creationId xmlns:a16="http://schemas.microsoft.com/office/drawing/2014/main" id="{CE85B2EF-EDFF-46FB-AE01-5A1CA0F751BD}"/>
              </a:ext>
            </a:extLst>
          </p:cNvPr>
          <p:cNvSpPr>
            <a:spLocks noGrp="1"/>
          </p:cNvSpPr>
          <p:nvPr>
            <p:ph type="body" sz="quarter" idx="11"/>
          </p:nvPr>
        </p:nvSpPr>
        <p:spPr/>
        <p:txBody>
          <a:bodyPr/>
          <a:lstStyle/>
          <a:p>
            <a:r>
              <a:rPr lang="de-DE" dirty="0"/>
              <a:t>für Microsoft PowerPoint</a:t>
            </a:r>
          </a:p>
        </p:txBody>
      </p:sp>
    </p:spTree>
    <p:extLst>
      <p:ext uri="{BB962C8B-B14F-4D97-AF65-F5344CB8AC3E}">
        <p14:creationId xmlns:p14="http://schemas.microsoft.com/office/powerpoint/2010/main" val="176349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17322516-0246-4AF5-BFE5-76BF7143173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platzhalter 3">
            <a:extLst>
              <a:ext uri="{FF2B5EF4-FFF2-40B4-BE49-F238E27FC236}">
                <a16:creationId xmlns:a16="http://schemas.microsoft.com/office/drawing/2014/main" id="{C67990F4-E598-4313-9C25-C568BCB16399}"/>
              </a:ext>
            </a:extLst>
          </p:cNvPr>
          <p:cNvSpPr>
            <a:spLocks noGrp="1"/>
          </p:cNvSpPr>
          <p:nvPr>
            <p:ph type="body" sz="quarter" idx="16"/>
          </p:nvPr>
        </p:nvSpPr>
        <p:spPr>
          <a:xfrm>
            <a:off x="658813" y="3500438"/>
            <a:ext cx="10874375" cy="2305050"/>
          </a:xfrm>
          <a:prstGeom prst="rect">
            <a:avLst/>
          </a:prstGeom>
        </p:spPr>
        <p:txBody>
          <a:bodyPr/>
          <a:lstStyle/>
          <a:p>
            <a:r>
              <a:rPr lang="de-DE" b="0" dirty="0"/>
              <a:t>Zentrale Einrichtung</a:t>
            </a:r>
          </a:p>
          <a:p>
            <a:r>
              <a:rPr lang="de-DE" dirty="0"/>
              <a:t>Hochschulmarketing und Kommunikation</a:t>
            </a:r>
          </a:p>
        </p:txBody>
      </p:sp>
      <p:sp>
        <p:nvSpPr>
          <p:cNvPr id="7" name="Rechteck 6">
            <a:extLst>
              <a:ext uri="{FF2B5EF4-FFF2-40B4-BE49-F238E27FC236}">
                <a16:creationId xmlns:a16="http://schemas.microsoft.com/office/drawing/2014/main" id="{203E0729-A36A-4562-AA69-FBF216710CBB}"/>
              </a:ext>
            </a:extLst>
          </p:cNvPr>
          <p:cNvSpPr/>
          <p:nvPr/>
        </p:nvSpPr>
        <p:spPr>
          <a:xfrm>
            <a:off x="658813" y="2708175"/>
            <a:ext cx="43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613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6260E19C-A43F-4FCE-91E8-B93AB83131C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2589C89F-51E2-42A4-8A62-29E5028DA05C}"/>
              </a:ext>
            </a:extLst>
          </p:cNvPr>
          <p:cNvSpPr>
            <a:spLocks noGrp="1"/>
          </p:cNvSpPr>
          <p:nvPr>
            <p:ph type="body" sz="quarter" idx="12"/>
          </p:nvPr>
        </p:nvSpPr>
        <p:spPr>
          <a:prstGeom prst="rect">
            <a:avLst/>
          </a:prstGeom>
        </p:spPr>
        <p:txBody>
          <a:bodyPr/>
          <a:lstStyle/>
          <a:p>
            <a:r>
              <a:rPr lang="de-DE" dirty="0"/>
              <a:t>Aufzählung 1</a:t>
            </a:r>
          </a:p>
          <a:p>
            <a:r>
              <a:rPr lang="de-DE" dirty="0"/>
              <a:t>Aufzählung 2</a:t>
            </a:r>
          </a:p>
          <a:p>
            <a:r>
              <a:rPr lang="de-DE" dirty="0"/>
              <a:t>Aufzählung 3</a:t>
            </a:r>
          </a:p>
          <a:p>
            <a:r>
              <a:rPr lang="de-DE" dirty="0"/>
              <a:t>Aufzählung 4</a:t>
            </a:r>
          </a:p>
          <a:p>
            <a:r>
              <a:rPr lang="de-DE" dirty="0"/>
              <a:t>Aufzählung 5</a:t>
            </a:r>
          </a:p>
          <a:p>
            <a:r>
              <a:rPr lang="de-DE" dirty="0"/>
              <a:t>Aufzählung 6</a:t>
            </a:r>
          </a:p>
          <a:p>
            <a:endParaRPr lang="de-DE" dirty="0"/>
          </a:p>
        </p:txBody>
      </p:sp>
      <p:sp>
        <p:nvSpPr>
          <p:cNvPr id="2" name="Textplatzhalter 1">
            <a:extLst>
              <a:ext uri="{FF2B5EF4-FFF2-40B4-BE49-F238E27FC236}">
                <a16:creationId xmlns:a16="http://schemas.microsoft.com/office/drawing/2014/main" id="{44F5D679-CA6E-4663-A6C4-96BA7D5B4226}"/>
              </a:ext>
            </a:extLst>
          </p:cNvPr>
          <p:cNvSpPr>
            <a:spLocks noGrp="1"/>
          </p:cNvSpPr>
          <p:nvPr>
            <p:ph type="body" sz="quarter" idx="10"/>
          </p:nvPr>
        </p:nvSpPr>
        <p:spPr>
          <a:prstGeom prst="rect">
            <a:avLst/>
          </a:prstGeom>
        </p:spPr>
        <p:txBody>
          <a:bodyPr/>
          <a:lstStyle/>
          <a:p>
            <a:r>
              <a:rPr lang="de-DE" dirty="0"/>
              <a:t>Die Hochschule Merseburg </a:t>
            </a:r>
            <a:br>
              <a:rPr lang="de-DE" dirty="0"/>
            </a:br>
            <a:r>
              <a:rPr lang="de-DE" dirty="0"/>
              <a:t>stellt sich vor</a:t>
            </a:r>
          </a:p>
        </p:txBody>
      </p:sp>
    </p:spTree>
    <p:extLst>
      <p:ext uri="{BB962C8B-B14F-4D97-AF65-F5344CB8AC3E}">
        <p14:creationId xmlns:p14="http://schemas.microsoft.com/office/powerpoint/2010/main" val="206475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589C89F-51E2-42A4-8A62-29E5028DA05C}"/>
              </a:ext>
            </a:extLst>
          </p:cNvPr>
          <p:cNvSpPr>
            <a:spLocks noGrp="1"/>
          </p:cNvSpPr>
          <p:nvPr>
            <p:ph type="body" sz="quarter" idx="12"/>
          </p:nvPr>
        </p:nvSpPr>
        <p:spPr>
          <a:prstGeom prst="rect">
            <a:avLst/>
          </a:prstGeom>
        </p:spPr>
        <p:txBody>
          <a:bodyPr lIns="0"/>
          <a:lstStyle/>
          <a:p>
            <a:r>
              <a:rPr lang="de-DE" dirty="0"/>
              <a:t>Aufzählung 1</a:t>
            </a:r>
          </a:p>
          <a:p>
            <a:r>
              <a:rPr lang="de-DE" dirty="0"/>
              <a:t>Aufzählung 2</a:t>
            </a:r>
          </a:p>
          <a:p>
            <a:r>
              <a:rPr lang="de-DE" dirty="0"/>
              <a:t>Aufzählung 3</a:t>
            </a:r>
          </a:p>
          <a:p>
            <a:r>
              <a:rPr lang="de-DE" dirty="0"/>
              <a:t>Aufzählung 4</a:t>
            </a:r>
          </a:p>
          <a:p>
            <a:r>
              <a:rPr lang="de-DE" dirty="0"/>
              <a:t>Aufzählung 5</a:t>
            </a:r>
          </a:p>
          <a:p>
            <a:r>
              <a:rPr lang="de-DE" dirty="0"/>
              <a:t>Aufzählung 6</a:t>
            </a:r>
          </a:p>
          <a:p>
            <a:endParaRPr lang="de-DE" dirty="0"/>
          </a:p>
        </p:txBody>
      </p:sp>
      <p:pic>
        <p:nvPicPr>
          <p:cNvPr id="7" name="Bildplatzhalter 6">
            <a:extLst>
              <a:ext uri="{FF2B5EF4-FFF2-40B4-BE49-F238E27FC236}">
                <a16:creationId xmlns:a16="http://schemas.microsoft.com/office/drawing/2014/main" id="{74D2C987-15F4-4827-B289-0E0D48E3F16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6" name="Bildplatzhalter 5">
            <a:extLst>
              <a:ext uri="{FF2B5EF4-FFF2-40B4-BE49-F238E27FC236}">
                <a16:creationId xmlns:a16="http://schemas.microsoft.com/office/drawing/2014/main" id="{7B8B7427-9B0D-4C90-AB27-1680DB692EDD}"/>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platzhalter 1">
            <a:extLst>
              <a:ext uri="{FF2B5EF4-FFF2-40B4-BE49-F238E27FC236}">
                <a16:creationId xmlns:a16="http://schemas.microsoft.com/office/drawing/2014/main" id="{44F5D679-CA6E-4663-A6C4-96BA7D5B4226}"/>
              </a:ext>
            </a:extLst>
          </p:cNvPr>
          <p:cNvSpPr>
            <a:spLocks noGrp="1"/>
          </p:cNvSpPr>
          <p:nvPr>
            <p:ph type="body" sz="quarter" idx="10"/>
          </p:nvPr>
        </p:nvSpPr>
        <p:spPr>
          <a:prstGeom prst="rect">
            <a:avLst/>
          </a:prstGeom>
        </p:spPr>
        <p:txBody>
          <a:bodyPr/>
          <a:lstStyle/>
          <a:p>
            <a:r>
              <a:rPr lang="de-DE" dirty="0"/>
              <a:t>Die Hochschule Merseburg stellt sich vor</a:t>
            </a:r>
          </a:p>
        </p:txBody>
      </p:sp>
    </p:spTree>
    <p:extLst>
      <p:ext uri="{BB962C8B-B14F-4D97-AF65-F5344CB8AC3E}">
        <p14:creationId xmlns:p14="http://schemas.microsoft.com/office/powerpoint/2010/main" val="137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731081-4F72-49E5-8692-68113E2321EC}"/>
              </a:ext>
            </a:extLst>
          </p:cNvPr>
          <p:cNvSpPr>
            <a:spLocks noGrp="1"/>
          </p:cNvSpPr>
          <p:nvPr>
            <p:ph type="body" sz="quarter" idx="10"/>
          </p:nvPr>
        </p:nvSpPr>
        <p:spPr>
          <a:prstGeom prst="rect">
            <a:avLst/>
          </a:prstGeom>
        </p:spPr>
        <p:txBody>
          <a:bodyPr/>
          <a:lstStyle/>
          <a:p>
            <a:r>
              <a:rPr lang="de-DE" dirty="0"/>
              <a:t>Hochschule Merseburg</a:t>
            </a:r>
          </a:p>
        </p:txBody>
      </p:sp>
      <p:pic>
        <p:nvPicPr>
          <p:cNvPr id="6" name="Bildplatzhalter 5">
            <a:extLst>
              <a:ext uri="{FF2B5EF4-FFF2-40B4-BE49-F238E27FC236}">
                <a16:creationId xmlns:a16="http://schemas.microsoft.com/office/drawing/2014/main" id="{AF7D2684-6014-494D-AA15-1C8BEBD6ABB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930AE2A4-A494-4220-A95A-2DA2EE6F575F}"/>
              </a:ext>
            </a:extLst>
          </p:cNvPr>
          <p:cNvSpPr>
            <a:spLocks noGrp="1"/>
          </p:cNvSpPr>
          <p:nvPr>
            <p:ph type="body" sz="quarter" idx="15"/>
          </p:nvPr>
        </p:nvSpPr>
        <p:spPr>
          <a:prstGeom prst="rect">
            <a:avLst/>
          </a:prstGeom>
        </p:spPr>
        <p:txBody>
          <a:bodyPr/>
          <a:lstStyle/>
          <a:p>
            <a:r>
              <a:rPr lang="de-DE" dirty="0"/>
              <a:t>Aufzählung 1</a:t>
            </a:r>
          </a:p>
          <a:p>
            <a:r>
              <a:rPr lang="de-DE" dirty="0"/>
              <a:t>Aufzählung 2</a:t>
            </a:r>
          </a:p>
          <a:p>
            <a:r>
              <a:rPr lang="de-DE" dirty="0"/>
              <a:t>Aufzählung 3</a:t>
            </a:r>
          </a:p>
          <a:p>
            <a:r>
              <a:rPr lang="de-DE" dirty="0"/>
              <a:t>Aufzählung 4</a:t>
            </a:r>
          </a:p>
          <a:p>
            <a:r>
              <a:rPr lang="de-DE" dirty="0"/>
              <a:t>Aufzählung 5</a:t>
            </a:r>
          </a:p>
          <a:p>
            <a:r>
              <a:rPr lang="de-DE" dirty="0"/>
              <a:t>Aufzählung 6</a:t>
            </a:r>
          </a:p>
        </p:txBody>
      </p:sp>
    </p:spTree>
    <p:extLst>
      <p:ext uri="{BB962C8B-B14F-4D97-AF65-F5344CB8AC3E}">
        <p14:creationId xmlns:p14="http://schemas.microsoft.com/office/powerpoint/2010/main" val="355350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731081-4F72-49E5-8692-68113E2321EC}"/>
              </a:ext>
            </a:extLst>
          </p:cNvPr>
          <p:cNvSpPr>
            <a:spLocks noGrp="1"/>
          </p:cNvSpPr>
          <p:nvPr>
            <p:ph type="body" sz="quarter" idx="10"/>
          </p:nvPr>
        </p:nvSpPr>
        <p:spPr>
          <a:prstGeom prst="rect">
            <a:avLst/>
          </a:prstGeom>
        </p:spPr>
        <p:txBody>
          <a:bodyPr/>
          <a:lstStyle/>
          <a:p>
            <a:r>
              <a:rPr lang="de-DE" dirty="0"/>
              <a:t>Hochschule Merseburg</a:t>
            </a:r>
          </a:p>
        </p:txBody>
      </p:sp>
      <p:pic>
        <p:nvPicPr>
          <p:cNvPr id="6" name="Bildplatzhalter 5">
            <a:extLst>
              <a:ext uri="{FF2B5EF4-FFF2-40B4-BE49-F238E27FC236}">
                <a16:creationId xmlns:a16="http://schemas.microsoft.com/office/drawing/2014/main" id="{AF7D2684-6014-494D-AA15-1C8BEBD6ABB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930AE2A4-A494-4220-A95A-2DA2EE6F575F}"/>
              </a:ext>
            </a:extLst>
          </p:cNvPr>
          <p:cNvSpPr>
            <a:spLocks noGrp="1"/>
          </p:cNvSpPr>
          <p:nvPr>
            <p:ph type="body" sz="quarter" idx="15"/>
          </p:nvPr>
        </p:nvSpPr>
        <p:spPr>
          <a:prstGeom prst="rect">
            <a:avLst/>
          </a:prstGeom>
        </p:spPr>
        <p:txBody>
          <a:bodyPr/>
          <a:lstStyle/>
          <a:p>
            <a:r>
              <a:rPr lang="de-DE" dirty="0"/>
              <a:t>Aufzählung 1</a:t>
            </a:r>
          </a:p>
          <a:p>
            <a:r>
              <a:rPr lang="de-DE" dirty="0"/>
              <a:t>Aufzählung 2</a:t>
            </a:r>
          </a:p>
          <a:p>
            <a:r>
              <a:rPr lang="de-DE" dirty="0"/>
              <a:t>Aufzählung 3</a:t>
            </a:r>
          </a:p>
          <a:p>
            <a:r>
              <a:rPr lang="de-DE" dirty="0"/>
              <a:t>Aufzählung 4</a:t>
            </a:r>
          </a:p>
          <a:p>
            <a:r>
              <a:rPr lang="de-DE" dirty="0"/>
              <a:t>Aufzählung 5</a:t>
            </a:r>
          </a:p>
          <a:p>
            <a:r>
              <a:rPr lang="de-DE" dirty="0"/>
              <a:t>Aufzählung 6</a:t>
            </a:r>
          </a:p>
        </p:txBody>
      </p:sp>
    </p:spTree>
    <p:extLst>
      <p:ext uri="{BB962C8B-B14F-4D97-AF65-F5344CB8AC3E}">
        <p14:creationId xmlns:p14="http://schemas.microsoft.com/office/powerpoint/2010/main" val="153720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731081-4F72-49E5-8692-68113E2321EC}"/>
              </a:ext>
            </a:extLst>
          </p:cNvPr>
          <p:cNvSpPr>
            <a:spLocks noGrp="1"/>
          </p:cNvSpPr>
          <p:nvPr>
            <p:ph type="body" sz="quarter" idx="10"/>
          </p:nvPr>
        </p:nvSpPr>
        <p:spPr>
          <a:prstGeom prst="rect">
            <a:avLst/>
          </a:prstGeom>
        </p:spPr>
        <p:txBody>
          <a:bodyPr/>
          <a:lstStyle/>
          <a:p>
            <a:r>
              <a:rPr lang="de-DE" dirty="0"/>
              <a:t>Hochschule Merseburg</a:t>
            </a:r>
          </a:p>
        </p:txBody>
      </p:sp>
      <p:pic>
        <p:nvPicPr>
          <p:cNvPr id="6" name="Bildplatzhalter 5">
            <a:extLst>
              <a:ext uri="{FF2B5EF4-FFF2-40B4-BE49-F238E27FC236}">
                <a16:creationId xmlns:a16="http://schemas.microsoft.com/office/drawing/2014/main" id="{AF7D2684-6014-494D-AA15-1C8BEBD6ABB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930AE2A4-A494-4220-A95A-2DA2EE6F575F}"/>
              </a:ext>
            </a:extLst>
          </p:cNvPr>
          <p:cNvSpPr>
            <a:spLocks noGrp="1"/>
          </p:cNvSpPr>
          <p:nvPr>
            <p:ph type="body" sz="quarter" idx="15"/>
          </p:nvPr>
        </p:nvSpPr>
        <p:spPr>
          <a:prstGeom prst="rect">
            <a:avLst/>
          </a:prstGeom>
        </p:spPr>
        <p:txBody>
          <a:bodyPr/>
          <a:lstStyle/>
          <a:p>
            <a:r>
              <a:rPr lang="de-DE" dirty="0"/>
              <a:t>Aufzählung 1</a:t>
            </a:r>
          </a:p>
          <a:p>
            <a:r>
              <a:rPr lang="de-DE" dirty="0"/>
              <a:t>Aufzählung 2</a:t>
            </a:r>
          </a:p>
          <a:p>
            <a:r>
              <a:rPr lang="de-DE" dirty="0"/>
              <a:t>Aufzählung 3</a:t>
            </a:r>
          </a:p>
          <a:p>
            <a:r>
              <a:rPr lang="de-DE" dirty="0"/>
              <a:t>Aufzählung 4</a:t>
            </a:r>
          </a:p>
          <a:p>
            <a:r>
              <a:rPr lang="de-DE" dirty="0"/>
              <a:t>Aufzählung 5</a:t>
            </a:r>
          </a:p>
          <a:p>
            <a:r>
              <a:rPr lang="de-DE" dirty="0"/>
              <a:t>Aufzählung 6</a:t>
            </a:r>
          </a:p>
        </p:txBody>
      </p:sp>
    </p:spTree>
    <p:extLst>
      <p:ext uri="{BB962C8B-B14F-4D97-AF65-F5344CB8AC3E}">
        <p14:creationId xmlns:p14="http://schemas.microsoft.com/office/powerpoint/2010/main" val="124526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E71B84-21D7-44A7-8BA2-2D76F94E34D1}"/>
              </a:ext>
            </a:extLst>
          </p:cNvPr>
          <p:cNvSpPr>
            <a:spLocks noGrp="1"/>
          </p:cNvSpPr>
          <p:nvPr>
            <p:ph type="body" sz="quarter" idx="10"/>
          </p:nvPr>
        </p:nvSpPr>
        <p:spPr>
          <a:prstGeom prst="rect">
            <a:avLst/>
          </a:prstGeom>
        </p:spPr>
        <p:txBody>
          <a:bodyPr/>
          <a:lstStyle/>
          <a:p>
            <a:r>
              <a:rPr lang="de-DE" dirty="0"/>
              <a:t>Hochschule Merseburg</a:t>
            </a:r>
          </a:p>
          <a:p>
            <a:endParaRPr lang="de-DE" dirty="0"/>
          </a:p>
        </p:txBody>
      </p:sp>
      <p:pic>
        <p:nvPicPr>
          <p:cNvPr id="9" name="Bildplatzhalter 8">
            <a:extLst>
              <a:ext uri="{FF2B5EF4-FFF2-40B4-BE49-F238E27FC236}">
                <a16:creationId xmlns:a16="http://schemas.microsoft.com/office/drawing/2014/main" id="{F39A70C2-254F-4809-A81F-839191CCBA5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4CCA1767-3BE0-4F7F-A9BA-3550E32CE755}"/>
              </a:ext>
            </a:extLst>
          </p:cNvPr>
          <p:cNvSpPr>
            <a:spLocks noGrp="1"/>
          </p:cNvSpPr>
          <p:nvPr>
            <p:ph type="body" sz="quarter" idx="16"/>
          </p:nvPr>
        </p:nvSpPr>
        <p:spPr>
          <a:prstGeom prst="rect">
            <a:avLst/>
          </a:prstGeom>
        </p:spPr>
        <p:txBody>
          <a:bodyPr/>
          <a:lstStyle/>
          <a:p>
            <a:pPr marL="0" indent="0">
              <a:buNone/>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endParaRPr lang="de-DE" dirty="0"/>
          </a:p>
        </p:txBody>
      </p:sp>
      <p:sp>
        <p:nvSpPr>
          <p:cNvPr id="4" name="Textplatzhalter 3">
            <a:extLst>
              <a:ext uri="{FF2B5EF4-FFF2-40B4-BE49-F238E27FC236}">
                <a16:creationId xmlns:a16="http://schemas.microsoft.com/office/drawing/2014/main" id="{80CE94E3-BFC7-42E4-9E45-9AEC22BB90FA}"/>
              </a:ext>
            </a:extLst>
          </p:cNvPr>
          <p:cNvSpPr>
            <a:spLocks noGrp="1"/>
          </p:cNvSpPr>
          <p:nvPr>
            <p:ph type="body" sz="quarter" idx="17"/>
          </p:nvPr>
        </p:nvSpPr>
        <p:spPr>
          <a:prstGeom prst="rect">
            <a:avLst/>
          </a:prstGeom>
        </p:spPr>
        <p:txBody>
          <a:bodyPr/>
          <a:lstStyle/>
          <a:p>
            <a:pPr marL="0" indent="0">
              <a:buNone/>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endParaRPr lang="de-DE" dirty="0"/>
          </a:p>
        </p:txBody>
      </p:sp>
      <p:sp>
        <p:nvSpPr>
          <p:cNvPr id="5" name="Textplatzhalter 4">
            <a:extLst>
              <a:ext uri="{FF2B5EF4-FFF2-40B4-BE49-F238E27FC236}">
                <a16:creationId xmlns:a16="http://schemas.microsoft.com/office/drawing/2014/main" id="{314E4C43-E6EA-4BD5-9449-DE475F1DCBEF}"/>
              </a:ext>
            </a:extLst>
          </p:cNvPr>
          <p:cNvSpPr>
            <a:spLocks noGrp="1"/>
          </p:cNvSpPr>
          <p:nvPr>
            <p:ph type="body" sz="quarter" idx="18"/>
          </p:nvPr>
        </p:nvSpPr>
        <p:spPr>
          <a:prstGeom prst="rect">
            <a:avLst/>
          </a:prstGeom>
        </p:spPr>
        <p:txBody>
          <a:bodyPr/>
          <a:lstStyle/>
          <a:p>
            <a:pPr marL="0" indent="0">
              <a:buNone/>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endParaRPr lang="de-DE" dirty="0"/>
          </a:p>
        </p:txBody>
      </p:sp>
    </p:spTree>
    <p:extLst>
      <p:ext uri="{BB962C8B-B14F-4D97-AF65-F5344CB8AC3E}">
        <p14:creationId xmlns:p14="http://schemas.microsoft.com/office/powerpoint/2010/main" val="180778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31BC4258-3491-4717-A23B-8635E8A1435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12" name="Bildplatzhalter 11">
            <a:extLst>
              <a:ext uri="{FF2B5EF4-FFF2-40B4-BE49-F238E27FC236}">
                <a16:creationId xmlns:a16="http://schemas.microsoft.com/office/drawing/2014/main" id="{89BE817B-EB34-4ACC-B881-0DEAF515B2FC}"/>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platzhalter 1">
            <a:extLst>
              <a:ext uri="{FF2B5EF4-FFF2-40B4-BE49-F238E27FC236}">
                <a16:creationId xmlns:a16="http://schemas.microsoft.com/office/drawing/2014/main" id="{8AE9B524-1222-4943-8607-2F13380F840C}"/>
              </a:ext>
            </a:extLst>
          </p:cNvPr>
          <p:cNvSpPr>
            <a:spLocks noGrp="1"/>
          </p:cNvSpPr>
          <p:nvPr>
            <p:ph type="body" sz="quarter" idx="11"/>
          </p:nvPr>
        </p:nvSpPr>
        <p:spPr>
          <a:prstGeom prst="rect">
            <a:avLst/>
          </a:prstGeom>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a:t>
            </a:r>
          </a:p>
        </p:txBody>
      </p:sp>
      <p:sp>
        <p:nvSpPr>
          <p:cNvPr id="15" name="Textplatzhalter 14">
            <a:extLst>
              <a:ext uri="{FF2B5EF4-FFF2-40B4-BE49-F238E27FC236}">
                <a16:creationId xmlns:a16="http://schemas.microsoft.com/office/drawing/2014/main" id="{13620F15-7A85-4D5F-AAAB-DAC491FE2E35}"/>
              </a:ext>
            </a:extLst>
          </p:cNvPr>
          <p:cNvSpPr>
            <a:spLocks noGrp="1"/>
          </p:cNvSpPr>
          <p:nvPr>
            <p:ph type="body" sz="quarter" idx="15"/>
          </p:nvPr>
        </p:nvSpPr>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a:t>
            </a:r>
          </a:p>
        </p:txBody>
      </p:sp>
    </p:spTree>
    <p:extLst>
      <p:ext uri="{BB962C8B-B14F-4D97-AF65-F5344CB8AC3E}">
        <p14:creationId xmlns:p14="http://schemas.microsoft.com/office/powerpoint/2010/main" val="316296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E1B1443-BE89-4FAC-8662-AB51B69E52FB}"/>
              </a:ext>
            </a:extLst>
          </p:cNvPr>
          <p:cNvSpPr>
            <a:spLocks noGrp="1"/>
          </p:cNvSpPr>
          <p:nvPr>
            <p:ph type="body" sz="quarter" idx="12"/>
          </p:nvPr>
        </p:nvSpPr>
        <p:spPr>
          <a:prstGeom prst="rect">
            <a:avLst/>
          </a:prstGeom>
        </p:spPr>
        <p:txBody>
          <a:bodyPr/>
          <a:lstStyle/>
          <a:p>
            <a:pPr indent="-406440">
              <a:buSzPct val="100000"/>
              <a:tabLst>
                <a:tab pos="406800" algn="l"/>
              </a:tabLst>
            </a:pPr>
            <a:r>
              <a:rPr lang="de-DE" dirty="0"/>
              <a:t>Aufzählung 1</a:t>
            </a:r>
          </a:p>
          <a:p>
            <a:pPr indent="-406440">
              <a:buSzPct val="100000"/>
              <a:tabLst>
                <a:tab pos="406800" algn="l"/>
              </a:tabLst>
            </a:pPr>
            <a:r>
              <a:rPr lang="de-DE" dirty="0"/>
              <a:t>Aufzählung 2</a:t>
            </a:r>
          </a:p>
          <a:p>
            <a:pPr indent="-406440">
              <a:buSzPct val="100000"/>
              <a:tabLst>
                <a:tab pos="406800" algn="l"/>
              </a:tabLst>
            </a:pPr>
            <a:r>
              <a:rPr lang="de-DE" dirty="0"/>
              <a:t>Aufzählung 3</a:t>
            </a:r>
          </a:p>
          <a:p>
            <a:pPr indent="-406440">
              <a:buSzPct val="100000"/>
              <a:tabLst>
                <a:tab pos="406800" algn="l"/>
              </a:tabLst>
            </a:pPr>
            <a:r>
              <a:rPr lang="de-DE" dirty="0"/>
              <a:t>Aufzählung 4</a:t>
            </a:r>
          </a:p>
          <a:p>
            <a:pPr indent="-406440">
              <a:buSzPct val="100000"/>
              <a:tabLst>
                <a:tab pos="406800" algn="l"/>
              </a:tabLst>
            </a:pPr>
            <a:r>
              <a:rPr lang="de-DE" dirty="0"/>
              <a:t>Aufzählung 5</a:t>
            </a:r>
          </a:p>
          <a:p>
            <a:pPr indent="-406440">
              <a:buSzPct val="100000"/>
              <a:tabLst>
                <a:tab pos="406800" algn="l"/>
              </a:tabLst>
            </a:pPr>
            <a:r>
              <a:rPr lang="de-DE" dirty="0"/>
              <a:t>Aufzählung 6</a:t>
            </a:r>
          </a:p>
          <a:p>
            <a:r>
              <a:rPr lang="de-DE" dirty="0"/>
              <a:t>Aufzählung 7</a:t>
            </a:r>
          </a:p>
        </p:txBody>
      </p:sp>
      <p:sp>
        <p:nvSpPr>
          <p:cNvPr id="4" name="Textplatzhalter 3">
            <a:extLst>
              <a:ext uri="{FF2B5EF4-FFF2-40B4-BE49-F238E27FC236}">
                <a16:creationId xmlns:a16="http://schemas.microsoft.com/office/drawing/2014/main" id="{ADEB4253-1CC7-4E91-9961-61F97A0D57BA}"/>
              </a:ext>
            </a:extLst>
          </p:cNvPr>
          <p:cNvSpPr>
            <a:spLocks noGrp="1"/>
          </p:cNvSpPr>
          <p:nvPr>
            <p:ph type="body" sz="quarter" idx="14"/>
          </p:nvPr>
        </p:nvSpPr>
        <p:spPr>
          <a:prstGeom prst="rect">
            <a:avLst/>
          </a:prstGeom>
        </p:spPr>
        <p:txBody>
          <a:bodyPr/>
          <a:lstStyle/>
          <a:p>
            <a:pPr indent="-406440">
              <a:buSzPct val="100000"/>
              <a:tabLst>
                <a:tab pos="406800" algn="l"/>
              </a:tabLst>
            </a:pPr>
            <a:r>
              <a:rPr lang="de-DE" dirty="0"/>
              <a:t>Aufzählung 1</a:t>
            </a:r>
          </a:p>
          <a:p>
            <a:pPr indent="-406440">
              <a:buSzPct val="100000"/>
              <a:tabLst>
                <a:tab pos="406800" algn="l"/>
              </a:tabLst>
            </a:pPr>
            <a:r>
              <a:rPr lang="de-DE" dirty="0"/>
              <a:t>Aufzählung 2</a:t>
            </a:r>
          </a:p>
          <a:p>
            <a:pPr indent="-406440">
              <a:buSzPct val="100000"/>
              <a:tabLst>
                <a:tab pos="406800" algn="l"/>
              </a:tabLst>
            </a:pPr>
            <a:r>
              <a:rPr lang="de-DE" dirty="0"/>
              <a:t>Aufzählung 3</a:t>
            </a:r>
          </a:p>
          <a:p>
            <a:pPr indent="-406440">
              <a:buSzPct val="100000"/>
              <a:tabLst>
                <a:tab pos="406800" algn="l"/>
              </a:tabLst>
            </a:pPr>
            <a:r>
              <a:rPr lang="de-DE" dirty="0"/>
              <a:t>Aufzählung 4</a:t>
            </a:r>
          </a:p>
          <a:p>
            <a:pPr indent="-406440">
              <a:buSzPct val="100000"/>
              <a:tabLst>
                <a:tab pos="406800" algn="l"/>
              </a:tabLst>
            </a:pPr>
            <a:r>
              <a:rPr lang="de-DE" dirty="0"/>
              <a:t>Aufzählung 5</a:t>
            </a:r>
          </a:p>
          <a:p>
            <a:pPr indent="-406440">
              <a:buSzPct val="100000"/>
              <a:tabLst>
                <a:tab pos="406800" algn="l"/>
              </a:tabLst>
            </a:pPr>
            <a:r>
              <a:rPr lang="de-DE" dirty="0"/>
              <a:t>Aufzählung 6</a:t>
            </a:r>
          </a:p>
          <a:p>
            <a:r>
              <a:rPr lang="de-DE" dirty="0"/>
              <a:t>Aufzählung 7</a:t>
            </a:r>
          </a:p>
        </p:txBody>
      </p:sp>
      <p:sp>
        <p:nvSpPr>
          <p:cNvPr id="2" name="Textplatzhalter 1">
            <a:extLst>
              <a:ext uri="{FF2B5EF4-FFF2-40B4-BE49-F238E27FC236}">
                <a16:creationId xmlns:a16="http://schemas.microsoft.com/office/drawing/2014/main" id="{A1E04D5D-5B2B-43C5-A811-3DE2561BE973}"/>
              </a:ext>
            </a:extLst>
          </p:cNvPr>
          <p:cNvSpPr>
            <a:spLocks noGrp="1"/>
          </p:cNvSpPr>
          <p:nvPr>
            <p:ph type="body" sz="quarter" idx="10"/>
          </p:nvPr>
        </p:nvSpPr>
        <p:spPr>
          <a:prstGeom prst="rect">
            <a:avLst/>
          </a:prstGeom>
        </p:spPr>
        <p:txBody>
          <a:bodyPr/>
          <a:lstStyle/>
          <a:p>
            <a:r>
              <a:rPr lang="de-DE" dirty="0"/>
              <a:t>Hochschule Merseburg</a:t>
            </a:r>
          </a:p>
          <a:p>
            <a:endParaRPr lang="de-DE" dirty="0"/>
          </a:p>
        </p:txBody>
      </p:sp>
    </p:spTree>
    <p:extLst>
      <p:ext uri="{BB962C8B-B14F-4D97-AF65-F5344CB8AC3E}">
        <p14:creationId xmlns:p14="http://schemas.microsoft.com/office/powerpoint/2010/main" val="289939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1E04D5D-5B2B-43C5-A811-3DE2561BE973}"/>
              </a:ext>
            </a:extLst>
          </p:cNvPr>
          <p:cNvSpPr>
            <a:spLocks noGrp="1"/>
          </p:cNvSpPr>
          <p:nvPr>
            <p:ph type="body" sz="quarter" idx="10"/>
          </p:nvPr>
        </p:nvSpPr>
        <p:spPr>
          <a:prstGeom prst="rect">
            <a:avLst/>
          </a:prstGeom>
        </p:spPr>
        <p:txBody>
          <a:bodyPr/>
          <a:lstStyle/>
          <a:p>
            <a:r>
              <a:rPr lang="de-DE" dirty="0"/>
              <a:t>Hochschule Merseburg</a:t>
            </a:r>
          </a:p>
          <a:p>
            <a:endParaRPr lang="de-DE" dirty="0"/>
          </a:p>
        </p:txBody>
      </p:sp>
      <p:sp>
        <p:nvSpPr>
          <p:cNvPr id="4" name="Textplatzhalter 3">
            <a:extLst>
              <a:ext uri="{FF2B5EF4-FFF2-40B4-BE49-F238E27FC236}">
                <a16:creationId xmlns:a16="http://schemas.microsoft.com/office/drawing/2014/main" id="{ADEB4253-1CC7-4E91-9961-61F97A0D57BA}"/>
              </a:ext>
            </a:extLst>
          </p:cNvPr>
          <p:cNvSpPr>
            <a:spLocks noGrp="1"/>
          </p:cNvSpPr>
          <p:nvPr>
            <p:ph type="body" sz="quarter" idx="13"/>
          </p:nvPr>
        </p:nvSpPr>
        <p:spPr>
          <a:prstGeom prst="rect">
            <a:avLst/>
          </a:prstGeom>
        </p:spPr>
        <p:txBody>
          <a:bodyPr/>
          <a:lstStyle/>
          <a:p>
            <a:r>
              <a:rPr lang="de-DE" dirty="0"/>
              <a:t>Hochschule Merseburg</a:t>
            </a:r>
          </a:p>
          <a:p>
            <a:endParaRPr lang="de-DE" dirty="0"/>
          </a:p>
        </p:txBody>
      </p:sp>
      <p:sp>
        <p:nvSpPr>
          <p:cNvPr id="3" name="Textplatzhalter 2">
            <a:extLst>
              <a:ext uri="{FF2B5EF4-FFF2-40B4-BE49-F238E27FC236}">
                <a16:creationId xmlns:a16="http://schemas.microsoft.com/office/drawing/2014/main" id="{1E1B1443-BE89-4FAC-8662-AB51B69E52FB}"/>
              </a:ext>
            </a:extLst>
          </p:cNvPr>
          <p:cNvSpPr>
            <a:spLocks noGrp="1"/>
          </p:cNvSpPr>
          <p:nvPr>
            <p:ph type="body" sz="quarter" idx="12"/>
          </p:nvPr>
        </p:nvSpPr>
        <p:spPr>
          <a:prstGeom prst="rect">
            <a:avLst/>
          </a:prstGeom>
        </p:spPr>
        <p:txBody>
          <a:bodyPr/>
          <a:lstStyle/>
          <a:p>
            <a:pPr indent="-406440">
              <a:buSzPct val="100000"/>
              <a:tabLst>
                <a:tab pos="406800" algn="l"/>
              </a:tabLst>
            </a:pPr>
            <a:r>
              <a:rPr lang="de-DE" dirty="0"/>
              <a:t>Aufzählung 1</a:t>
            </a:r>
          </a:p>
          <a:p>
            <a:pPr indent="-406440">
              <a:buSzPct val="100000"/>
              <a:tabLst>
                <a:tab pos="406800" algn="l"/>
              </a:tabLst>
            </a:pPr>
            <a:r>
              <a:rPr lang="de-DE" dirty="0"/>
              <a:t>Aufzählung 2</a:t>
            </a:r>
          </a:p>
          <a:p>
            <a:pPr indent="-406440">
              <a:buSzPct val="100000"/>
              <a:tabLst>
                <a:tab pos="406800" algn="l"/>
              </a:tabLst>
            </a:pPr>
            <a:r>
              <a:rPr lang="de-DE" dirty="0"/>
              <a:t>Aufzählung 3</a:t>
            </a:r>
          </a:p>
          <a:p>
            <a:pPr indent="-406440">
              <a:buSzPct val="100000"/>
              <a:tabLst>
                <a:tab pos="406800" algn="l"/>
              </a:tabLst>
            </a:pPr>
            <a:r>
              <a:rPr lang="de-DE" dirty="0"/>
              <a:t>Aufzählung 4</a:t>
            </a:r>
          </a:p>
          <a:p>
            <a:pPr indent="-406440">
              <a:buSzPct val="100000"/>
              <a:tabLst>
                <a:tab pos="406800" algn="l"/>
              </a:tabLst>
            </a:pPr>
            <a:r>
              <a:rPr lang="de-DE" dirty="0"/>
              <a:t>Aufzählung 5</a:t>
            </a:r>
          </a:p>
          <a:p>
            <a:pPr indent="-406440">
              <a:buSzPct val="100000"/>
              <a:tabLst>
                <a:tab pos="406800" algn="l"/>
              </a:tabLst>
            </a:pPr>
            <a:r>
              <a:rPr lang="de-DE" dirty="0"/>
              <a:t>Aufzählung 6</a:t>
            </a:r>
          </a:p>
          <a:p>
            <a:r>
              <a:rPr lang="de-DE" dirty="0"/>
              <a:t>Aufzählung 7</a:t>
            </a:r>
          </a:p>
        </p:txBody>
      </p:sp>
      <p:sp>
        <p:nvSpPr>
          <p:cNvPr id="5" name="Textplatzhalter 4">
            <a:extLst>
              <a:ext uri="{FF2B5EF4-FFF2-40B4-BE49-F238E27FC236}">
                <a16:creationId xmlns:a16="http://schemas.microsoft.com/office/drawing/2014/main" id="{D4EBC4E5-896F-4FF2-8398-13EA011B2882}"/>
              </a:ext>
            </a:extLst>
          </p:cNvPr>
          <p:cNvSpPr>
            <a:spLocks noGrp="1"/>
          </p:cNvSpPr>
          <p:nvPr>
            <p:ph type="body" sz="quarter" idx="14"/>
          </p:nvPr>
        </p:nvSpPr>
        <p:spPr>
          <a:prstGeom prst="rect">
            <a:avLst/>
          </a:prstGeom>
        </p:spPr>
        <p:txBody>
          <a:bodyPr/>
          <a:lstStyle/>
          <a:p>
            <a:pPr indent="-406440">
              <a:buSzPct val="100000"/>
              <a:tabLst>
                <a:tab pos="406800" algn="l"/>
              </a:tabLst>
            </a:pPr>
            <a:r>
              <a:rPr lang="de-DE" dirty="0"/>
              <a:t>Aufzählung 1</a:t>
            </a:r>
          </a:p>
          <a:p>
            <a:pPr indent="-406440">
              <a:buSzPct val="100000"/>
              <a:tabLst>
                <a:tab pos="406800" algn="l"/>
              </a:tabLst>
            </a:pPr>
            <a:r>
              <a:rPr lang="de-DE" dirty="0"/>
              <a:t>Aufzählung 2</a:t>
            </a:r>
          </a:p>
          <a:p>
            <a:pPr indent="-406440">
              <a:buSzPct val="100000"/>
              <a:tabLst>
                <a:tab pos="406800" algn="l"/>
              </a:tabLst>
            </a:pPr>
            <a:r>
              <a:rPr lang="de-DE" dirty="0"/>
              <a:t>Aufzählung 3</a:t>
            </a:r>
          </a:p>
          <a:p>
            <a:pPr indent="-406440">
              <a:buSzPct val="100000"/>
              <a:tabLst>
                <a:tab pos="406800" algn="l"/>
              </a:tabLst>
            </a:pPr>
            <a:r>
              <a:rPr lang="de-DE" dirty="0"/>
              <a:t>Aufzählung 4</a:t>
            </a:r>
          </a:p>
          <a:p>
            <a:pPr indent="-406440">
              <a:buSzPct val="100000"/>
              <a:tabLst>
                <a:tab pos="406800" algn="l"/>
              </a:tabLst>
            </a:pPr>
            <a:r>
              <a:rPr lang="de-DE" dirty="0"/>
              <a:t>Aufzählung 5</a:t>
            </a:r>
          </a:p>
          <a:p>
            <a:pPr indent="-406440">
              <a:buSzPct val="100000"/>
              <a:tabLst>
                <a:tab pos="406800" algn="l"/>
              </a:tabLst>
            </a:pPr>
            <a:r>
              <a:rPr lang="de-DE" dirty="0"/>
              <a:t>Aufzählung 6</a:t>
            </a:r>
          </a:p>
          <a:p>
            <a:r>
              <a:rPr lang="de-DE" dirty="0"/>
              <a:t>Aufzählung 7</a:t>
            </a:r>
          </a:p>
        </p:txBody>
      </p:sp>
    </p:spTree>
    <p:extLst>
      <p:ext uri="{BB962C8B-B14F-4D97-AF65-F5344CB8AC3E}">
        <p14:creationId xmlns:p14="http://schemas.microsoft.com/office/powerpoint/2010/main" val="238998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F2D87DE-728F-4105-AEA9-82A9679EE075}"/>
              </a:ext>
            </a:extLst>
          </p:cNvPr>
          <p:cNvSpPr>
            <a:spLocks noGrp="1"/>
          </p:cNvSpPr>
          <p:nvPr>
            <p:ph type="body" sz="quarter" idx="12"/>
          </p:nvPr>
        </p:nvSpPr>
        <p:spPr/>
        <p:txBody>
          <a:bodyPr/>
          <a:lstStyle/>
          <a:p>
            <a:pPr marL="0" indent="0">
              <a:buNone/>
            </a:pPr>
            <a:r>
              <a:rPr lang="de-DE" dirty="0"/>
              <a:t>Diese Präsentationsvorlage bietet Ihnen eine Vielzahl an Gestaltungsmöglichkeiten. Es stehen Vorlagen für Titelfolien, Inhaltsfolien und Schlussfolien zur Verfügung. Je nach Art und Umfang des Inhalts können Sie Folien mit bis zu drei Spalten und unterschiedlicher Text-Bild-Aufteilung wählen. </a:t>
            </a:r>
            <a:br>
              <a:rPr lang="de-DE" dirty="0"/>
            </a:br>
            <a:r>
              <a:rPr lang="de-DE" dirty="0"/>
              <a:t>Für gängige Inhalte wie Überschriften, Untertitel, Fließtext, Aufzählungen und einfache Tabellen stehen entsprechende Formate bereit.</a:t>
            </a:r>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Liebe Hochschulangehörige,</a:t>
            </a:r>
          </a:p>
        </p:txBody>
      </p:sp>
      <p:pic>
        <p:nvPicPr>
          <p:cNvPr id="5" name="Bildplatzhalter 6">
            <a:extLst>
              <a:ext uri="{FF2B5EF4-FFF2-40B4-BE49-F238E27FC236}">
                <a16:creationId xmlns:a16="http://schemas.microsoft.com/office/drawing/2014/main" id="{96267FF2-0B2F-4600-B508-C326F901BE6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8291513" y="0"/>
            <a:ext cx="3900487" cy="6423025"/>
          </a:xfrm>
        </p:spPr>
      </p:pic>
    </p:spTree>
    <p:extLst>
      <p:ext uri="{BB962C8B-B14F-4D97-AF65-F5344CB8AC3E}">
        <p14:creationId xmlns:p14="http://schemas.microsoft.com/office/powerpoint/2010/main" val="316925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44ABE32-78FA-496A-9A23-E64F0D328E17}"/>
              </a:ext>
            </a:extLst>
          </p:cNvPr>
          <p:cNvSpPr>
            <a:spLocks noGrp="1"/>
          </p:cNvSpPr>
          <p:nvPr>
            <p:ph type="body" sz="quarter" idx="13"/>
          </p:nvPr>
        </p:nvSpPr>
        <p:spPr>
          <a:prstGeom prst="rect">
            <a:avLst/>
          </a:prstGeom>
        </p:spPr>
        <p:txBody>
          <a:bodyPr/>
          <a:lstStyle/>
          <a:p>
            <a:r>
              <a:rPr lang="de-DE" dirty="0"/>
              <a:t>Aufzählung 1</a:t>
            </a:r>
          </a:p>
          <a:p>
            <a:r>
              <a:rPr lang="de-DE" dirty="0"/>
              <a:t>Aufzählung 2</a:t>
            </a:r>
          </a:p>
          <a:p>
            <a:r>
              <a:rPr lang="de-DE" dirty="0"/>
              <a:t>Aufzählung 3</a:t>
            </a:r>
          </a:p>
          <a:p>
            <a:endParaRPr lang="de-DE" dirty="0"/>
          </a:p>
        </p:txBody>
      </p:sp>
      <p:sp>
        <p:nvSpPr>
          <p:cNvPr id="8" name="Textplatzhalter 7">
            <a:extLst>
              <a:ext uri="{FF2B5EF4-FFF2-40B4-BE49-F238E27FC236}">
                <a16:creationId xmlns:a16="http://schemas.microsoft.com/office/drawing/2014/main" id="{253D6542-FD6F-4591-AC6B-D5A738818419}"/>
              </a:ext>
            </a:extLst>
          </p:cNvPr>
          <p:cNvSpPr>
            <a:spLocks noGrp="1"/>
          </p:cNvSpPr>
          <p:nvPr>
            <p:ph type="body" sz="quarter" idx="14"/>
          </p:nvPr>
        </p:nvSpPr>
        <p:spPr>
          <a:prstGeom prst="rect">
            <a:avLst/>
          </a:prstGeom>
        </p:spPr>
        <p:txBody>
          <a:bodyPr/>
          <a:lstStyle/>
          <a:p>
            <a:r>
              <a:rPr lang="de-DE" dirty="0"/>
              <a:t>Aufzählung 1</a:t>
            </a:r>
          </a:p>
          <a:p>
            <a:r>
              <a:rPr lang="de-DE" dirty="0"/>
              <a:t>Aufzählung 2</a:t>
            </a:r>
          </a:p>
          <a:p>
            <a:r>
              <a:rPr lang="de-DE" dirty="0"/>
              <a:t>Aufzählung 3</a:t>
            </a:r>
          </a:p>
          <a:p>
            <a:endParaRPr lang="de-DE" dirty="0"/>
          </a:p>
        </p:txBody>
      </p:sp>
      <p:sp>
        <p:nvSpPr>
          <p:cNvPr id="9" name="Textplatzhalter 8">
            <a:extLst>
              <a:ext uri="{FF2B5EF4-FFF2-40B4-BE49-F238E27FC236}">
                <a16:creationId xmlns:a16="http://schemas.microsoft.com/office/drawing/2014/main" id="{805D2CF5-9574-4353-8D57-2ED547DD00D3}"/>
              </a:ext>
            </a:extLst>
          </p:cNvPr>
          <p:cNvSpPr>
            <a:spLocks noGrp="1"/>
          </p:cNvSpPr>
          <p:nvPr>
            <p:ph type="body" sz="quarter" idx="15"/>
          </p:nvPr>
        </p:nvSpPr>
        <p:spPr>
          <a:prstGeom prst="rect">
            <a:avLst/>
          </a:prstGeom>
        </p:spPr>
        <p:txBody>
          <a:bodyPr/>
          <a:lstStyle/>
          <a:p>
            <a:r>
              <a:rPr lang="de-DE" dirty="0"/>
              <a:t>Aufzählung 1</a:t>
            </a:r>
          </a:p>
          <a:p>
            <a:r>
              <a:rPr lang="de-DE" dirty="0"/>
              <a:t>Aufzählung 2</a:t>
            </a:r>
          </a:p>
          <a:p>
            <a:r>
              <a:rPr lang="de-DE" dirty="0"/>
              <a:t>Aufzählung 3</a:t>
            </a:r>
          </a:p>
          <a:p>
            <a:endParaRPr lang="de-DE" dirty="0"/>
          </a:p>
        </p:txBody>
      </p:sp>
      <p:sp>
        <p:nvSpPr>
          <p:cNvPr id="6" name="Textplatzhalter 5">
            <a:extLst>
              <a:ext uri="{FF2B5EF4-FFF2-40B4-BE49-F238E27FC236}">
                <a16:creationId xmlns:a16="http://schemas.microsoft.com/office/drawing/2014/main" id="{417407E9-ACBC-456A-9990-B72BFA665596}"/>
              </a:ext>
            </a:extLst>
          </p:cNvPr>
          <p:cNvSpPr>
            <a:spLocks noGrp="1"/>
          </p:cNvSpPr>
          <p:nvPr>
            <p:ph type="body" sz="quarter" idx="10"/>
          </p:nvPr>
        </p:nvSpPr>
        <p:spPr>
          <a:prstGeom prst="rect">
            <a:avLst/>
          </a:prstGeom>
        </p:spPr>
        <p:txBody>
          <a:bodyPr/>
          <a:lstStyle/>
          <a:p>
            <a:r>
              <a:rPr lang="de-DE" dirty="0"/>
              <a:t>Hochschule Merseburg</a:t>
            </a:r>
          </a:p>
        </p:txBody>
      </p:sp>
    </p:spTree>
    <p:extLst>
      <p:ext uri="{BB962C8B-B14F-4D97-AF65-F5344CB8AC3E}">
        <p14:creationId xmlns:p14="http://schemas.microsoft.com/office/powerpoint/2010/main" val="128447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417407E9-ACBC-456A-9990-B72BFA665596}"/>
              </a:ext>
            </a:extLst>
          </p:cNvPr>
          <p:cNvSpPr>
            <a:spLocks noGrp="1"/>
          </p:cNvSpPr>
          <p:nvPr>
            <p:ph type="body" sz="quarter" idx="10"/>
          </p:nvPr>
        </p:nvSpPr>
        <p:spPr>
          <a:prstGeom prst="rect">
            <a:avLst/>
          </a:prstGeom>
        </p:spPr>
        <p:txBody>
          <a:bodyPr/>
          <a:lstStyle/>
          <a:p>
            <a:r>
              <a:rPr lang="de-DE" dirty="0"/>
              <a:t>Hochschule Merseburg</a:t>
            </a:r>
          </a:p>
        </p:txBody>
      </p:sp>
      <p:sp>
        <p:nvSpPr>
          <p:cNvPr id="2" name="Textplatzhalter 1">
            <a:extLst>
              <a:ext uri="{FF2B5EF4-FFF2-40B4-BE49-F238E27FC236}">
                <a16:creationId xmlns:a16="http://schemas.microsoft.com/office/drawing/2014/main" id="{DD46FBC3-CBBA-45CC-8074-FE0E7B64C489}"/>
              </a:ext>
            </a:extLst>
          </p:cNvPr>
          <p:cNvSpPr>
            <a:spLocks noGrp="1"/>
          </p:cNvSpPr>
          <p:nvPr>
            <p:ph type="body" sz="quarter" idx="16"/>
          </p:nvPr>
        </p:nvSpPr>
        <p:spPr/>
        <p:txBody>
          <a:bodyPr/>
          <a:lstStyle/>
          <a:p>
            <a:r>
              <a:rPr lang="de-DE" dirty="0"/>
              <a:t>Hochschule Merseburg</a:t>
            </a:r>
          </a:p>
          <a:p>
            <a:endParaRPr lang="de-DE" dirty="0"/>
          </a:p>
        </p:txBody>
      </p:sp>
      <p:sp>
        <p:nvSpPr>
          <p:cNvPr id="3" name="Textplatzhalter 2">
            <a:extLst>
              <a:ext uri="{FF2B5EF4-FFF2-40B4-BE49-F238E27FC236}">
                <a16:creationId xmlns:a16="http://schemas.microsoft.com/office/drawing/2014/main" id="{13B587C0-D91F-4F28-845F-AB22D165E615}"/>
              </a:ext>
            </a:extLst>
          </p:cNvPr>
          <p:cNvSpPr>
            <a:spLocks noGrp="1"/>
          </p:cNvSpPr>
          <p:nvPr>
            <p:ph type="body" sz="quarter" idx="17"/>
          </p:nvPr>
        </p:nvSpPr>
        <p:spPr/>
        <p:txBody>
          <a:bodyPr/>
          <a:lstStyle/>
          <a:p>
            <a:r>
              <a:rPr lang="de-DE" dirty="0"/>
              <a:t>Hochschule Merseburg</a:t>
            </a:r>
          </a:p>
          <a:p>
            <a:endParaRPr lang="de-DE" dirty="0"/>
          </a:p>
        </p:txBody>
      </p:sp>
      <p:sp>
        <p:nvSpPr>
          <p:cNvPr id="7" name="Textplatzhalter 6">
            <a:extLst>
              <a:ext uri="{FF2B5EF4-FFF2-40B4-BE49-F238E27FC236}">
                <a16:creationId xmlns:a16="http://schemas.microsoft.com/office/drawing/2014/main" id="{644ABE32-78FA-496A-9A23-E64F0D328E17}"/>
              </a:ext>
            </a:extLst>
          </p:cNvPr>
          <p:cNvSpPr>
            <a:spLocks noGrp="1"/>
          </p:cNvSpPr>
          <p:nvPr>
            <p:ph type="body" sz="quarter" idx="13"/>
          </p:nvPr>
        </p:nvSpPr>
        <p:spPr>
          <a:prstGeom prst="rect">
            <a:avLst/>
          </a:prstGeom>
        </p:spPr>
        <p:txBody>
          <a:bodyPr/>
          <a:lstStyle/>
          <a:p>
            <a:r>
              <a:rPr lang="de-DE" dirty="0"/>
              <a:t>Aufzählung 1</a:t>
            </a:r>
          </a:p>
          <a:p>
            <a:r>
              <a:rPr lang="de-DE" dirty="0"/>
              <a:t>Aufzählung 2</a:t>
            </a:r>
          </a:p>
          <a:p>
            <a:r>
              <a:rPr lang="de-DE" dirty="0"/>
              <a:t>Aufzählung 3</a:t>
            </a:r>
          </a:p>
          <a:p>
            <a:endParaRPr lang="de-DE" dirty="0"/>
          </a:p>
        </p:txBody>
      </p:sp>
      <p:sp>
        <p:nvSpPr>
          <p:cNvPr id="8" name="Textplatzhalter 7">
            <a:extLst>
              <a:ext uri="{FF2B5EF4-FFF2-40B4-BE49-F238E27FC236}">
                <a16:creationId xmlns:a16="http://schemas.microsoft.com/office/drawing/2014/main" id="{253D6542-FD6F-4591-AC6B-D5A738818419}"/>
              </a:ext>
            </a:extLst>
          </p:cNvPr>
          <p:cNvSpPr>
            <a:spLocks noGrp="1"/>
          </p:cNvSpPr>
          <p:nvPr>
            <p:ph type="body" sz="quarter" idx="14"/>
          </p:nvPr>
        </p:nvSpPr>
        <p:spPr>
          <a:prstGeom prst="rect">
            <a:avLst/>
          </a:prstGeom>
        </p:spPr>
        <p:txBody>
          <a:bodyPr/>
          <a:lstStyle/>
          <a:p>
            <a:r>
              <a:rPr lang="de-DE" dirty="0"/>
              <a:t>Aufzählung 1</a:t>
            </a:r>
          </a:p>
          <a:p>
            <a:r>
              <a:rPr lang="de-DE" dirty="0"/>
              <a:t>Aufzählung 2</a:t>
            </a:r>
          </a:p>
          <a:p>
            <a:r>
              <a:rPr lang="de-DE" dirty="0"/>
              <a:t>Aufzählung 3</a:t>
            </a:r>
          </a:p>
          <a:p>
            <a:endParaRPr lang="de-DE" dirty="0"/>
          </a:p>
        </p:txBody>
      </p:sp>
      <p:sp>
        <p:nvSpPr>
          <p:cNvPr id="9" name="Textplatzhalter 8">
            <a:extLst>
              <a:ext uri="{FF2B5EF4-FFF2-40B4-BE49-F238E27FC236}">
                <a16:creationId xmlns:a16="http://schemas.microsoft.com/office/drawing/2014/main" id="{805D2CF5-9574-4353-8D57-2ED547DD00D3}"/>
              </a:ext>
            </a:extLst>
          </p:cNvPr>
          <p:cNvSpPr>
            <a:spLocks noGrp="1"/>
          </p:cNvSpPr>
          <p:nvPr>
            <p:ph type="body" sz="quarter" idx="15"/>
          </p:nvPr>
        </p:nvSpPr>
        <p:spPr>
          <a:prstGeom prst="rect">
            <a:avLst/>
          </a:prstGeom>
        </p:spPr>
        <p:txBody>
          <a:bodyPr/>
          <a:lstStyle/>
          <a:p>
            <a:r>
              <a:rPr lang="de-DE" dirty="0"/>
              <a:t>Aufzählung 1</a:t>
            </a:r>
          </a:p>
          <a:p>
            <a:r>
              <a:rPr lang="de-DE" dirty="0"/>
              <a:t>Aufzählung 2</a:t>
            </a:r>
          </a:p>
          <a:p>
            <a:r>
              <a:rPr lang="de-DE" dirty="0"/>
              <a:t>Aufzählung 3</a:t>
            </a:r>
          </a:p>
          <a:p>
            <a:endParaRPr lang="de-DE" dirty="0"/>
          </a:p>
        </p:txBody>
      </p:sp>
    </p:spTree>
    <p:extLst>
      <p:ext uri="{BB962C8B-B14F-4D97-AF65-F5344CB8AC3E}">
        <p14:creationId xmlns:p14="http://schemas.microsoft.com/office/powerpoint/2010/main" val="48866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nplatzhalter 2">
            <a:extLst>
              <a:ext uri="{FF2B5EF4-FFF2-40B4-BE49-F238E27FC236}">
                <a16:creationId xmlns:a16="http://schemas.microsoft.com/office/drawing/2014/main" id="{582298D1-5DF3-4DCC-AE25-DFC5164D25F7}"/>
              </a:ext>
            </a:extLst>
          </p:cNvPr>
          <p:cNvGraphicFramePr>
            <a:graphicFrameLocks noGrp="1"/>
          </p:cNvGraphicFramePr>
          <p:nvPr>
            <p:ph type="tbl" sz="quarter" idx="11"/>
            <p:extLst>
              <p:ext uri="{D42A27DB-BD31-4B8C-83A1-F6EECF244321}">
                <p14:modId xmlns:p14="http://schemas.microsoft.com/office/powerpoint/2010/main" val="4051058166"/>
              </p:ext>
            </p:extLst>
          </p:nvPr>
        </p:nvGraphicFramePr>
        <p:xfrm>
          <a:off x="661988" y="2063750"/>
          <a:ext cx="8963025" cy="3780000"/>
        </p:xfrm>
        <a:graphic>
          <a:graphicData uri="http://schemas.openxmlformats.org/drawingml/2006/table">
            <a:tbl>
              <a:tblPr firstRow="1" bandRow="1">
                <a:tableStyleId>{5940675A-B579-460E-94D1-54222C63F5DA}</a:tableStyleId>
              </a:tblPr>
              <a:tblGrid>
                <a:gridCol w="2987675">
                  <a:extLst>
                    <a:ext uri="{9D8B030D-6E8A-4147-A177-3AD203B41FA5}">
                      <a16:colId xmlns:a16="http://schemas.microsoft.com/office/drawing/2014/main" val="3205026663"/>
                    </a:ext>
                  </a:extLst>
                </a:gridCol>
                <a:gridCol w="2987675">
                  <a:extLst>
                    <a:ext uri="{9D8B030D-6E8A-4147-A177-3AD203B41FA5}">
                      <a16:colId xmlns:a16="http://schemas.microsoft.com/office/drawing/2014/main" val="1298629555"/>
                    </a:ext>
                  </a:extLst>
                </a:gridCol>
                <a:gridCol w="2987675">
                  <a:extLst>
                    <a:ext uri="{9D8B030D-6E8A-4147-A177-3AD203B41FA5}">
                      <a16:colId xmlns:a16="http://schemas.microsoft.com/office/drawing/2014/main" val="1874758205"/>
                    </a:ext>
                  </a:extLst>
                </a:gridCol>
              </a:tblGrid>
              <a:tr h="540000">
                <a:tc>
                  <a:txBody>
                    <a:bodyPr/>
                    <a:lstStyle/>
                    <a:p>
                      <a:pPr>
                        <a:lnSpc>
                          <a:spcPct val="110000"/>
                        </a:lnSpc>
                      </a:pPr>
                      <a:r>
                        <a:rPr lang="de-DE" sz="2000" b="1" dirty="0">
                          <a:latin typeface="Verdana" panose="020B0604030504040204" pitchFamily="34" charset="0"/>
                          <a:ea typeface="Verdana" panose="020B0604030504040204" pitchFamily="34" charset="0"/>
                        </a:rPr>
                        <a:t>Tabellenkopf</a:t>
                      </a:r>
                    </a:p>
                  </a:txBody>
                  <a:tcPr marL="91408" marR="91408" anchor="ctr">
                    <a:lnL w="12700" cmpd="sng">
                      <a:noFill/>
                    </a:lnL>
                    <a:lnR w="9525" cap="flat" cmpd="sng" algn="ctr">
                      <a:solidFill>
                        <a:schemeClr val="tx1"/>
                      </a:solidFill>
                      <a:prstDash val="solid"/>
                      <a:round/>
                      <a:headEnd type="none" w="med" len="med"/>
                      <a:tailEnd type="none" w="med" len="med"/>
                    </a:lnR>
                    <a:lnT w="12700" cmpd="sng">
                      <a:noFill/>
                    </a:lnT>
                    <a:lnB w="28575" cap="flat" cmpd="sng" algn="ctr">
                      <a:solidFill>
                        <a:srgbClr val="003C6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1" dirty="0">
                          <a:latin typeface="Verdana" panose="020B0604030504040204" pitchFamily="34" charset="0"/>
                          <a:ea typeface="Verdana" panose="020B0604030504040204" pitchFamily="34" charset="0"/>
                        </a:rPr>
                        <a:t>Tabellenkopf</a:t>
                      </a:r>
                    </a:p>
                  </a:txBody>
                  <a:tcPr marL="91408" marR="914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28575" cap="flat" cmpd="sng" algn="ctr">
                      <a:solidFill>
                        <a:srgbClr val="003C6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1" dirty="0">
                          <a:latin typeface="Verdana" panose="020B0604030504040204" pitchFamily="34" charset="0"/>
                          <a:ea typeface="Verdana" panose="020B0604030504040204" pitchFamily="34" charset="0"/>
                        </a:rPr>
                        <a:t>Tabellenkopf</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12700" cmpd="sng">
                      <a:noFill/>
                    </a:lnR>
                    <a:lnT w="12700" cmpd="sng">
                      <a:noFill/>
                    </a:lnT>
                    <a:lnB w="28575" cap="flat" cmpd="sng" algn="ctr">
                      <a:solidFill>
                        <a:srgbClr val="003C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8479744"/>
                  </a:ext>
                </a:extLst>
              </a:tr>
              <a:tr h="540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dirty="0">
                          <a:latin typeface="Verdana" panose="020B0604030504040204" pitchFamily="34" charset="0"/>
                          <a:ea typeface="Verdana" panose="020B0604030504040204" pitchFamily="34" charset="0"/>
                        </a:rPr>
                        <a:t>Tabelleninhalt</a:t>
                      </a:r>
                    </a:p>
                  </a:txBody>
                  <a:tcPr marL="91408" marR="91408" anchor="ctr">
                    <a:lnL w="12700" cmpd="sng">
                      <a:noFill/>
                    </a:lnL>
                    <a:lnR w="9525" cap="flat" cmpd="sng" algn="ctr">
                      <a:solidFill>
                        <a:schemeClr val="tx1"/>
                      </a:solidFill>
                      <a:prstDash val="solid"/>
                      <a:round/>
                      <a:headEnd type="none" w="med" len="med"/>
                      <a:tailEnd type="none" w="med" len="med"/>
                    </a:lnR>
                    <a:lnT w="28575" cap="flat" cmpd="sng" algn="ctr">
                      <a:solidFill>
                        <a:srgbClr val="003C64"/>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rgbClr val="003C64"/>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12700" cmpd="sng">
                      <a:noFill/>
                    </a:lnR>
                    <a:lnT w="28575" cap="flat" cmpd="sng" algn="ctr">
                      <a:solidFill>
                        <a:srgbClr val="003C64"/>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6418567"/>
                  </a:ext>
                </a:extLst>
              </a:tr>
              <a:tr h="540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dirty="0">
                          <a:latin typeface="Verdana" panose="020B0604030504040204" pitchFamily="34" charset="0"/>
                          <a:ea typeface="Verdana" panose="020B0604030504040204" pitchFamily="34" charset="0"/>
                        </a:rPr>
                        <a:t>Tabelleninhalt</a:t>
                      </a:r>
                    </a:p>
                  </a:txBody>
                  <a:tcPr marL="91408" marR="91408"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1739587"/>
                  </a:ext>
                </a:extLst>
              </a:tr>
              <a:tr h="540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dirty="0">
                          <a:latin typeface="Verdana" panose="020B0604030504040204" pitchFamily="34" charset="0"/>
                          <a:ea typeface="Verdana" panose="020B0604030504040204" pitchFamily="34" charset="0"/>
                        </a:rPr>
                        <a:t>Tabelleninhalt</a:t>
                      </a:r>
                    </a:p>
                  </a:txBody>
                  <a:tcPr marL="91408" marR="91408"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5500341"/>
                  </a:ext>
                </a:extLst>
              </a:tr>
              <a:tr h="540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dirty="0">
                          <a:latin typeface="Verdana" panose="020B0604030504040204" pitchFamily="34" charset="0"/>
                          <a:ea typeface="Verdana" panose="020B0604030504040204" pitchFamily="34" charset="0"/>
                        </a:rPr>
                        <a:t>Tabelleninhalt</a:t>
                      </a:r>
                    </a:p>
                  </a:txBody>
                  <a:tcPr marL="91408" marR="91408"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3976512"/>
                  </a:ext>
                </a:extLst>
              </a:tr>
              <a:tr h="540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dirty="0">
                          <a:latin typeface="Verdana" panose="020B0604030504040204" pitchFamily="34" charset="0"/>
                          <a:ea typeface="Verdana" panose="020B0604030504040204" pitchFamily="34" charset="0"/>
                        </a:rPr>
                        <a:t>Tabelleninhalt</a:t>
                      </a:r>
                    </a:p>
                  </a:txBody>
                  <a:tcPr marL="91408" marR="91408"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8133837"/>
                  </a:ext>
                </a:extLst>
              </a:tr>
              <a:tr h="540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dirty="0">
                          <a:latin typeface="Verdana" panose="020B0604030504040204" pitchFamily="34" charset="0"/>
                          <a:ea typeface="Verdana" panose="020B0604030504040204" pitchFamily="34" charset="0"/>
                        </a:rPr>
                        <a:t>Tabelleninhalt</a:t>
                      </a:r>
                    </a:p>
                  </a:txBody>
                  <a:tcPr marL="91408" marR="91408"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2000" b="0" dirty="0">
                          <a:latin typeface="Verdana" panose="020B0604030504040204" pitchFamily="34" charset="0"/>
                          <a:ea typeface="Verdana" panose="020B0604030504040204" pitchFamily="34" charset="0"/>
                        </a:rPr>
                        <a:t>Tabelleninhalt</a:t>
                      </a:r>
                      <a:endParaRPr lang="de-DE" sz="2000" dirty="0">
                        <a:latin typeface="Verdana" panose="020B0604030504040204" pitchFamily="34" charset="0"/>
                        <a:ea typeface="Verdana" panose="020B0604030504040204" pitchFamily="34" charset="0"/>
                      </a:endParaRPr>
                    </a:p>
                  </a:txBody>
                  <a:tcPr marL="91408" marR="91408"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706391"/>
                  </a:ext>
                </a:extLst>
              </a:tr>
            </a:tbl>
          </a:graphicData>
        </a:graphic>
      </p:graphicFrame>
      <p:sp>
        <p:nvSpPr>
          <p:cNvPr id="7" name="Textplatzhalter 6">
            <a:extLst>
              <a:ext uri="{FF2B5EF4-FFF2-40B4-BE49-F238E27FC236}">
                <a16:creationId xmlns:a16="http://schemas.microsoft.com/office/drawing/2014/main" id="{07A243E9-20F9-4702-AE71-35178BC23547}"/>
              </a:ext>
            </a:extLst>
          </p:cNvPr>
          <p:cNvSpPr>
            <a:spLocks noGrp="1"/>
          </p:cNvSpPr>
          <p:nvPr>
            <p:ph type="body" sz="quarter" idx="10"/>
          </p:nvPr>
        </p:nvSpPr>
        <p:spPr>
          <a:prstGeom prst="rect">
            <a:avLst/>
          </a:prstGeom>
        </p:spPr>
        <p:txBody>
          <a:bodyPr/>
          <a:lstStyle/>
          <a:p>
            <a:r>
              <a:rPr lang="de-DE" dirty="0"/>
              <a:t>Hochschule Merseburg</a:t>
            </a:r>
          </a:p>
        </p:txBody>
      </p:sp>
    </p:spTree>
    <p:extLst>
      <p:ext uri="{BB962C8B-B14F-4D97-AF65-F5344CB8AC3E}">
        <p14:creationId xmlns:p14="http://schemas.microsoft.com/office/powerpoint/2010/main" val="1451405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E309A2-23F3-42E2-875B-1813D811B881}"/>
              </a:ext>
            </a:extLst>
          </p:cNvPr>
          <p:cNvSpPr>
            <a:spLocks noGrp="1"/>
          </p:cNvSpPr>
          <p:nvPr>
            <p:ph type="body" sz="quarter" idx="10"/>
          </p:nvPr>
        </p:nvSpPr>
        <p:spPr>
          <a:prstGeom prst="rect">
            <a:avLst/>
          </a:prstGeom>
        </p:spPr>
        <p:txBody>
          <a:bodyPr/>
          <a:lstStyle/>
          <a:p>
            <a:r>
              <a:rPr lang="de-DE" dirty="0"/>
              <a:t>Rektorat</a:t>
            </a:r>
          </a:p>
          <a:p>
            <a:endParaRPr lang="de-DE" dirty="0"/>
          </a:p>
        </p:txBody>
      </p:sp>
      <p:sp>
        <p:nvSpPr>
          <p:cNvPr id="3" name="Textplatzhalter 2">
            <a:extLst>
              <a:ext uri="{FF2B5EF4-FFF2-40B4-BE49-F238E27FC236}">
                <a16:creationId xmlns:a16="http://schemas.microsoft.com/office/drawing/2014/main" id="{1686E4AD-55E8-403D-82D7-E726C3802977}"/>
              </a:ext>
            </a:extLst>
          </p:cNvPr>
          <p:cNvSpPr>
            <a:spLocks noGrp="1"/>
          </p:cNvSpPr>
          <p:nvPr>
            <p:ph type="body" sz="quarter" idx="11"/>
          </p:nvPr>
        </p:nvSpPr>
        <p:spPr>
          <a:prstGeom prst="rect">
            <a:avLst/>
          </a:prstGeom>
        </p:spPr>
        <p:txBody>
          <a:bodyPr/>
          <a:lstStyle/>
          <a:p>
            <a:r>
              <a:rPr lang="de-DE" dirty="0"/>
              <a:t>Rektor</a:t>
            </a:r>
          </a:p>
        </p:txBody>
      </p:sp>
      <p:sp>
        <p:nvSpPr>
          <p:cNvPr id="4" name="Textplatzhalter 3">
            <a:extLst>
              <a:ext uri="{FF2B5EF4-FFF2-40B4-BE49-F238E27FC236}">
                <a16:creationId xmlns:a16="http://schemas.microsoft.com/office/drawing/2014/main" id="{7DD972FE-F99D-41A5-9C74-3636CB81AFEC}"/>
              </a:ext>
            </a:extLst>
          </p:cNvPr>
          <p:cNvSpPr>
            <a:spLocks noGrp="1"/>
          </p:cNvSpPr>
          <p:nvPr>
            <p:ph type="body" sz="quarter" idx="12"/>
          </p:nvPr>
        </p:nvSpPr>
        <p:spPr>
          <a:prstGeom prst="rect">
            <a:avLst/>
          </a:prstGeom>
        </p:spPr>
        <p:txBody>
          <a:bodyPr/>
          <a:lstStyle/>
          <a:p>
            <a:r>
              <a:rPr lang="de-DE" dirty="0"/>
              <a:t>Prof. Dr. Jörg </a:t>
            </a:r>
            <a:r>
              <a:rPr lang="de-DE" dirty="0" err="1"/>
              <a:t>Kirbs</a:t>
            </a:r>
            <a:endParaRPr lang="de-DE" dirty="0"/>
          </a:p>
        </p:txBody>
      </p:sp>
      <p:pic>
        <p:nvPicPr>
          <p:cNvPr id="18" name="Bildplatzhalter 17">
            <a:extLst>
              <a:ext uri="{FF2B5EF4-FFF2-40B4-BE49-F238E27FC236}">
                <a16:creationId xmlns:a16="http://schemas.microsoft.com/office/drawing/2014/main" id="{10EB8540-06D7-41BF-BC4B-C2CACDAA8CAC}"/>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p:pic>
      <p:pic>
        <p:nvPicPr>
          <p:cNvPr id="14" name="Bildplatzhalter 13">
            <a:extLst>
              <a:ext uri="{FF2B5EF4-FFF2-40B4-BE49-F238E27FC236}">
                <a16:creationId xmlns:a16="http://schemas.microsoft.com/office/drawing/2014/main" id="{A7151163-6914-46AC-B1F3-88131B155466}"/>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platzhalter 4">
            <a:extLst>
              <a:ext uri="{FF2B5EF4-FFF2-40B4-BE49-F238E27FC236}">
                <a16:creationId xmlns:a16="http://schemas.microsoft.com/office/drawing/2014/main" id="{4E683881-6079-49E4-8703-9381743AD7E9}"/>
              </a:ext>
            </a:extLst>
          </p:cNvPr>
          <p:cNvSpPr>
            <a:spLocks noGrp="1"/>
          </p:cNvSpPr>
          <p:nvPr>
            <p:ph type="body" sz="quarter" idx="23"/>
          </p:nvPr>
        </p:nvSpPr>
        <p:spPr>
          <a:prstGeom prst="rect">
            <a:avLst/>
          </a:prstGeom>
        </p:spPr>
        <p:txBody>
          <a:bodyPr/>
          <a:lstStyle/>
          <a:p>
            <a:r>
              <a:rPr lang="de-DE" dirty="0"/>
              <a:t>Kanzlerin</a:t>
            </a:r>
          </a:p>
        </p:txBody>
      </p:sp>
      <p:sp>
        <p:nvSpPr>
          <p:cNvPr id="6" name="Textplatzhalter 5">
            <a:extLst>
              <a:ext uri="{FF2B5EF4-FFF2-40B4-BE49-F238E27FC236}">
                <a16:creationId xmlns:a16="http://schemas.microsoft.com/office/drawing/2014/main" id="{C3FEBEC2-A83E-4FC8-B9BF-CF359F542F23}"/>
              </a:ext>
            </a:extLst>
          </p:cNvPr>
          <p:cNvSpPr>
            <a:spLocks noGrp="1"/>
          </p:cNvSpPr>
          <p:nvPr>
            <p:ph type="body" sz="quarter" idx="24"/>
          </p:nvPr>
        </p:nvSpPr>
        <p:spPr>
          <a:prstGeom prst="rect">
            <a:avLst/>
          </a:prstGeom>
        </p:spPr>
        <p:txBody>
          <a:bodyPr/>
          <a:lstStyle/>
          <a:p>
            <a:r>
              <a:rPr lang="de-DE" dirty="0"/>
              <a:t>Dr. Karen Ranft</a:t>
            </a:r>
          </a:p>
        </p:txBody>
      </p:sp>
      <p:sp>
        <p:nvSpPr>
          <p:cNvPr id="7" name="Textplatzhalter 6">
            <a:extLst>
              <a:ext uri="{FF2B5EF4-FFF2-40B4-BE49-F238E27FC236}">
                <a16:creationId xmlns:a16="http://schemas.microsoft.com/office/drawing/2014/main" id="{C38E2CCE-367C-45F6-839B-782AD7FCD38E}"/>
              </a:ext>
            </a:extLst>
          </p:cNvPr>
          <p:cNvSpPr>
            <a:spLocks noGrp="1"/>
          </p:cNvSpPr>
          <p:nvPr>
            <p:ph type="body" sz="quarter" idx="27"/>
          </p:nvPr>
        </p:nvSpPr>
        <p:spPr>
          <a:prstGeom prst="rect">
            <a:avLst/>
          </a:prstGeom>
        </p:spPr>
        <p:txBody>
          <a:bodyPr/>
          <a:lstStyle/>
          <a:p>
            <a:r>
              <a:rPr lang="de-DE" dirty="0"/>
              <a:t>Prorektor für </a:t>
            </a:r>
            <a:br>
              <a:rPr lang="de-DE" dirty="0"/>
            </a:br>
            <a:r>
              <a:rPr lang="de-DE" dirty="0"/>
              <a:t>Studium und Lehre</a:t>
            </a:r>
          </a:p>
        </p:txBody>
      </p:sp>
      <p:sp>
        <p:nvSpPr>
          <p:cNvPr id="8" name="Textplatzhalter 7">
            <a:extLst>
              <a:ext uri="{FF2B5EF4-FFF2-40B4-BE49-F238E27FC236}">
                <a16:creationId xmlns:a16="http://schemas.microsoft.com/office/drawing/2014/main" id="{64D926E8-47B1-436A-9882-D807F5E685D1}"/>
              </a:ext>
            </a:extLst>
          </p:cNvPr>
          <p:cNvSpPr>
            <a:spLocks noGrp="1"/>
          </p:cNvSpPr>
          <p:nvPr>
            <p:ph type="body" sz="quarter" idx="28"/>
          </p:nvPr>
        </p:nvSpPr>
        <p:spPr>
          <a:prstGeom prst="rect">
            <a:avLst/>
          </a:prstGeom>
        </p:spPr>
        <p:txBody>
          <a:bodyPr/>
          <a:lstStyle/>
          <a:p>
            <a:r>
              <a:rPr lang="de-DE" dirty="0"/>
              <a:t>Prof. Dr. Ulf Schubert</a:t>
            </a:r>
          </a:p>
        </p:txBody>
      </p:sp>
      <p:sp>
        <p:nvSpPr>
          <p:cNvPr id="9" name="Textplatzhalter 8">
            <a:extLst>
              <a:ext uri="{FF2B5EF4-FFF2-40B4-BE49-F238E27FC236}">
                <a16:creationId xmlns:a16="http://schemas.microsoft.com/office/drawing/2014/main" id="{875134F9-4FB0-4E8A-8C19-2E5BA5757E41}"/>
              </a:ext>
            </a:extLst>
          </p:cNvPr>
          <p:cNvSpPr>
            <a:spLocks noGrp="1"/>
          </p:cNvSpPr>
          <p:nvPr>
            <p:ph type="body" sz="quarter" idx="29"/>
          </p:nvPr>
        </p:nvSpPr>
        <p:spPr>
          <a:prstGeom prst="rect">
            <a:avLst/>
          </a:prstGeom>
        </p:spPr>
        <p:txBody>
          <a:bodyPr/>
          <a:lstStyle/>
          <a:p>
            <a:r>
              <a:rPr lang="de-DE" dirty="0"/>
              <a:t>Prorektor für Forschung, Wissenstransfer und Existenzgründung</a:t>
            </a:r>
          </a:p>
        </p:txBody>
      </p:sp>
      <p:sp>
        <p:nvSpPr>
          <p:cNvPr id="10" name="Textplatzhalter 9">
            <a:extLst>
              <a:ext uri="{FF2B5EF4-FFF2-40B4-BE49-F238E27FC236}">
                <a16:creationId xmlns:a16="http://schemas.microsoft.com/office/drawing/2014/main" id="{1A0070DF-CBC0-4C75-9405-17793617D9B0}"/>
              </a:ext>
            </a:extLst>
          </p:cNvPr>
          <p:cNvSpPr>
            <a:spLocks noGrp="1"/>
          </p:cNvSpPr>
          <p:nvPr>
            <p:ph type="body" sz="quarter" idx="30"/>
          </p:nvPr>
        </p:nvSpPr>
        <p:spPr>
          <a:prstGeom prst="rect">
            <a:avLst/>
          </a:prstGeom>
        </p:spPr>
        <p:txBody>
          <a:bodyPr/>
          <a:lstStyle/>
          <a:p>
            <a:r>
              <a:rPr lang="de-DE" dirty="0"/>
              <a:t>Prof. Dr. Dirk Sackmann</a:t>
            </a:r>
          </a:p>
        </p:txBody>
      </p:sp>
      <p:pic>
        <p:nvPicPr>
          <p:cNvPr id="25" name="Bildplatzhalter 24">
            <a:extLst>
              <a:ext uri="{FF2B5EF4-FFF2-40B4-BE49-F238E27FC236}">
                <a16:creationId xmlns:a16="http://schemas.microsoft.com/office/drawing/2014/main" id="{CD35DCC4-F0DD-4C04-87BD-E81854D9AAEC}"/>
              </a:ext>
            </a:extLst>
          </p:cNvPr>
          <p:cNvPicPr>
            <a:picLocks noGrp="1" noChangeAspect="1"/>
          </p:cNvPicPr>
          <p:nvPr>
            <p:ph type="pic" sz="quarter" idx="31"/>
          </p:nvPr>
        </p:nvPicPr>
        <p:blipFill>
          <a:blip r:embed="rId4" cstate="screen">
            <a:extLst>
              <a:ext uri="{28A0092B-C50C-407E-A947-70E740481C1C}">
                <a14:useLocalDpi xmlns:a14="http://schemas.microsoft.com/office/drawing/2010/main"/>
              </a:ext>
            </a:extLst>
          </a:blip>
          <a:srcRect/>
          <a:stretch>
            <a:fillRect/>
          </a:stretch>
        </p:blipFill>
        <p:spPr>
          <a:xfrm>
            <a:off x="661988" y="3502024"/>
            <a:ext cx="1330325" cy="1439864"/>
          </a:xfrm>
          <a:prstGeom prst="rect">
            <a:avLst/>
          </a:prstGeom>
        </p:spPr>
      </p:pic>
      <p:pic>
        <p:nvPicPr>
          <p:cNvPr id="30" name="Bildplatzhalter 29">
            <a:extLst>
              <a:ext uri="{FF2B5EF4-FFF2-40B4-BE49-F238E27FC236}">
                <a16:creationId xmlns:a16="http://schemas.microsoft.com/office/drawing/2014/main" id="{3F30F7B4-22BD-4232-8D78-411CC3B9B747}"/>
              </a:ext>
            </a:extLst>
          </p:cNvPr>
          <p:cNvPicPr>
            <a:picLocks noGrp="1" noChangeAspect="1"/>
          </p:cNvPicPr>
          <p:nvPr>
            <p:ph type="pic" sz="quarter" idx="32"/>
          </p:nvPr>
        </p:nvPicPr>
        <p:blipFill>
          <a:blip r:embed="rId5" cstate="screen">
            <a:extLst>
              <a:ext uri="{28A0092B-C50C-407E-A947-70E740481C1C}">
                <a14:useLocalDpi xmlns:a14="http://schemas.microsoft.com/office/drawing/2010/main"/>
              </a:ext>
            </a:extLst>
          </a:blip>
          <a:srcRect/>
          <a:stretch>
            <a:fillRect/>
          </a:stretch>
        </p:blipFill>
        <p:spPr>
          <a:xfrm>
            <a:off x="6385720" y="3503136"/>
            <a:ext cx="1331118" cy="1438752"/>
          </a:xfrm>
          <a:prstGeom prst="rect">
            <a:avLst/>
          </a:prstGeom>
        </p:spPr>
      </p:pic>
    </p:spTree>
    <p:extLst>
      <p:ext uri="{BB962C8B-B14F-4D97-AF65-F5344CB8AC3E}">
        <p14:creationId xmlns:p14="http://schemas.microsoft.com/office/powerpoint/2010/main" val="150530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01CA4677-6B2D-41AE-9B9F-A34F02D06137}"/>
              </a:ext>
            </a:extLst>
          </p:cNvPr>
          <p:cNvSpPr>
            <a:spLocks noGrp="1"/>
          </p:cNvSpPr>
          <p:nvPr>
            <p:ph type="body" sz="quarter" idx="10"/>
          </p:nvPr>
        </p:nvSpPr>
        <p:spPr/>
        <p:txBody>
          <a:bodyPr/>
          <a:lstStyle/>
          <a:p>
            <a:r>
              <a:rPr lang="de-DE" dirty="0"/>
              <a:t>Danke!</a:t>
            </a:r>
          </a:p>
        </p:txBody>
      </p:sp>
      <p:sp>
        <p:nvSpPr>
          <p:cNvPr id="24" name="Textplatzhalter 23">
            <a:extLst>
              <a:ext uri="{FF2B5EF4-FFF2-40B4-BE49-F238E27FC236}">
                <a16:creationId xmlns:a16="http://schemas.microsoft.com/office/drawing/2014/main" id="{75469279-F7E3-4284-AAFB-FC2FB1911A51}"/>
              </a:ext>
            </a:extLst>
          </p:cNvPr>
          <p:cNvSpPr>
            <a:spLocks noGrp="1"/>
          </p:cNvSpPr>
          <p:nvPr>
            <p:ph type="body" sz="quarter" idx="11"/>
          </p:nvPr>
        </p:nvSpPr>
        <p:spPr/>
        <p:txBody>
          <a:bodyPr/>
          <a:lstStyle/>
          <a:p>
            <a:r>
              <a:rPr lang="de-DE" dirty="0"/>
              <a:t>Vorname Nachname</a:t>
            </a:r>
          </a:p>
          <a:p>
            <a:r>
              <a:rPr lang="de-DE" dirty="0"/>
              <a:t>+49 3461 46 – XXXX</a:t>
            </a:r>
          </a:p>
          <a:p>
            <a:r>
              <a:rPr lang="de-DE" dirty="0"/>
              <a:t>Vorname.nachname@hs-merseburg.de</a:t>
            </a:r>
          </a:p>
          <a:p>
            <a:endParaRPr lang="de-DE" dirty="0"/>
          </a:p>
        </p:txBody>
      </p:sp>
    </p:spTree>
    <p:extLst>
      <p:ext uri="{BB962C8B-B14F-4D97-AF65-F5344CB8AC3E}">
        <p14:creationId xmlns:p14="http://schemas.microsoft.com/office/powerpoint/2010/main" val="366016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799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E0977443-5AE1-4D5D-B7C2-34E497E85C49}"/>
              </a:ext>
            </a:extLst>
          </p:cNvPr>
          <p:cNvSpPr>
            <a:spLocks noGrp="1"/>
          </p:cNvSpPr>
          <p:nvPr>
            <p:ph type="body" sz="quarter" idx="10"/>
          </p:nvPr>
        </p:nvSpPr>
        <p:spPr/>
        <p:txBody>
          <a:bodyPr/>
          <a:lstStyle/>
          <a:p>
            <a:r>
              <a:rPr lang="de-DE" dirty="0"/>
              <a:t>Zitat-Kästen</a:t>
            </a:r>
          </a:p>
        </p:txBody>
      </p:sp>
      <p:grpSp>
        <p:nvGrpSpPr>
          <p:cNvPr id="10" name="Gruppieren 9">
            <a:extLst>
              <a:ext uri="{FF2B5EF4-FFF2-40B4-BE49-F238E27FC236}">
                <a16:creationId xmlns:a16="http://schemas.microsoft.com/office/drawing/2014/main" id="{CFD72C33-F7A4-4A2A-94B9-C26A2E9F4167}"/>
              </a:ext>
            </a:extLst>
          </p:cNvPr>
          <p:cNvGrpSpPr/>
          <p:nvPr/>
        </p:nvGrpSpPr>
        <p:grpSpPr>
          <a:xfrm>
            <a:off x="6386952" y="1882116"/>
            <a:ext cx="3238061" cy="3923372"/>
            <a:chOff x="6386952" y="1882116"/>
            <a:chExt cx="3238061" cy="3923372"/>
          </a:xfrm>
        </p:grpSpPr>
        <p:sp>
          <p:nvSpPr>
            <p:cNvPr id="11" name="Rechteck 10">
              <a:extLst>
                <a:ext uri="{FF2B5EF4-FFF2-40B4-BE49-F238E27FC236}">
                  <a16:creationId xmlns:a16="http://schemas.microsoft.com/office/drawing/2014/main" id="{094E8D28-F274-4F95-ACF5-6271D5AA5943}"/>
                </a:ext>
              </a:extLst>
            </p:cNvPr>
            <p:cNvSpPr/>
            <p:nvPr/>
          </p:nvSpPr>
          <p:spPr>
            <a:xfrm>
              <a:off x="6386952" y="2060575"/>
              <a:ext cx="3238061" cy="3744913"/>
            </a:xfrm>
            <a:prstGeom prst="rect">
              <a:avLst/>
            </a:prstGeom>
            <a:solidFill>
              <a:srgbClr val="006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28246E2D-A3CF-4E7D-9F91-53BAFA6519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3077" y="1882116"/>
              <a:ext cx="896718" cy="896718"/>
            </a:xfrm>
            <a:prstGeom prst="rect">
              <a:avLst/>
            </a:prstGeom>
          </p:spPr>
        </p:pic>
      </p:grpSp>
      <p:grpSp>
        <p:nvGrpSpPr>
          <p:cNvPr id="13" name="Gruppieren 12">
            <a:extLst>
              <a:ext uri="{FF2B5EF4-FFF2-40B4-BE49-F238E27FC236}">
                <a16:creationId xmlns:a16="http://schemas.microsoft.com/office/drawing/2014/main" id="{2F9256CA-4D46-4ADC-868E-A1FF67D66834}"/>
              </a:ext>
            </a:extLst>
          </p:cNvPr>
          <p:cNvGrpSpPr/>
          <p:nvPr/>
        </p:nvGrpSpPr>
        <p:grpSpPr>
          <a:xfrm>
            <a:off x="658813" y="1882116"/>
            <a:ext cx="5149850" cy="3923372"/>
            <a:chOff x="658813" y="1882116"/>
            <a:chExt cx="5149850" cy="3923372"/>
          </a:xfrm>
        </p:grpSpPr>
        <p:sp>
          <p:nvSpPr>
            <p:cNvPr id="14" name="Rechteck 13">
              <a:extLst>
                <a:ext uri="{FF2B5EF4-FFF2-40B4-BE49-F238E27FC236}">
                  <a16:creationId xmlns:a16="http://schemas.microsoft.com/office/drawing/2014/main" id="{06D58B2C-6F54-425C-8E62-0DD621055003}"/>
                </a:ext>
              </a:extLst>
            </p:cNvPr>
            <p:cNvSpPr/>
            <p:nvPr/>
          </p:nvSpPr>
          <p:spPr>
            <a:xfrm>
              <a:off x="658813" y="2060575"/>
              <a:ext cx="5149850" cy="3744913"/>
            </a:xfrm>
            <a:prstGeom prst="rect">
              <a:avLst/>
            </a:prstGeom>
            <a:solidFill>
              <a:srgbClr val="006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13F60F00-1F64-4F98-99BD-AB9F2C48A1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4938" y="1882116"/>
              <a:ext cx="896718" cy="896718"/>
            </a:xfrm>
            <a:prstGeom prst="rect">
              <a:avLst/>
            </a:prstGeom>
          </p:spPr>
        </p:pic>
      </p:grpSp>
      <p:sp>
        <p:nvSpPr>
          <p:cNvPr id="16" name="Textplatzhalter 8">
            <a:extLst>
              <a:ext uri="{FF2B5EF4-FFF2-40B4-BE49-F238E27FC236}">
                <a16:creationId xmlns:a16="http://schemas.microsoft.com/office/drawing/2014/main" id="{CE19BE9E-267D-4952-B2CE-BB6DA80E36F2}"/>
              </a:ext>
            </a:extLst>
          </p:cNvPr>
          <p:cNvSpPr txBox="1">
            <a:spLocks/>
          </p:cNvSpPr>
          <p:nvPr/>
        </p:nvSpPr>
        <p:spPr>
          <a:xfrm>
            <a:off x="1325563" y="2782562"/>
            <a:ext cx="3816350" cy="1477962"/>
          </a:xfrm>
          <a:prstGeom prst="rect">
            <a:avLst/>
          </a:prstGeom>
        </p:spPr>
        <p:txBody>
          <a:bodyPr/>
          <a:lstStyle>
            <a:lvl1pPr marL="0" indent="0" algn="ctr" defTabSz="914400" rtl="0" eaLnBrk="1" latinLnBrk="0" hangingPunct="1">
              <a:lnSpc>
                <a:spcPct val="110000"/>
              </a:lnSpc>
              <a:spcBef>
                <a:spcPts val="0"/>
              </a:spcBef>
              <a:buFontTx/>
              <a:buNone/>
              <a:defRPr sz="2000" i="1" kern="1200">
                <a:solidFill>
                  <a:schemeClr val="bg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Die Hochschule Merseburg ist eine der modernsten in Deutschland.</a:t>
            </a:r>
            <a:endParaRPr lang="de-DE" dirty="0"/>
          </a:p>
        </p:txBody>
      </p:sp>
      <p:sp>
        <p:nvSpPr>
          <p:cNvPr id="17" name="Textplatzhalter 10">
            <a:extLst>
              <a:ext uri="{FF2B5EF4-FFF2-40B4-BE49-F238E27FC236}">
                <a16:creationId xmlns:a16="http://schemas.microsoft.com/office/drawing/2014/main" id="{321451C8-DF41-44FB-B227-F2E168F23210}"/>
              </a:ext>
            </a:extLst>
          </p:cNvPr>
          <p:cNvSpPr txBox="1">
            <a:spLocks/>
          </p:cNvSpPr>
          <p:nvPr/>
        </p:nvSpPr>
        <p:spPr>
          <a:xfrm>
            <a:off x="1325561" y="4371211"/>
            <a:ext cx="3816352" cy="231230"/>
          </a:xfrm>
          <a:prstGeom prst="rect">
            <a:avLst/>
          </a:prstGeom>
        </p:spPr>
        <p:txBody>
          <a:bodyPr/>
          <a:lstStyle>
            <a:lvl1pPr marL="0" indent="0" algn="ctr" defTabSz="914400" rtl="0" eaLnBrk="1" latinLnBrk="0" hangingPunct="1">
              <a:lnSpc>
                <a:spcPct val="110000"/>
              </a:lnSpc>
              <a:spcBef>
                <a:spcPts val="0"/>
              </a:spcBef>
              <a:buFont typeface="Arial" panose="020B0604020202020204" pitchFamily="34" charset="0"/>
              <a:buNone/>
              <a:defRPr sz="1400" b="1" kern="1200">
                <a:solidFill>
                  <a:schemeClr val="bg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Prof. Dr. Jörg Kirbs</a:t>
            </a:r>
          </a:p>
          <a:p>
            <a:endParaRPr lang="de-DE" dirty="0"/>
          </a:p>
        </p:txBody>
      </p:sp>
      <p:sp>
        <p:nvSpPr>
          <p:cNvPr id="18" name="Textplatzhalter 10">
            <a:extLst>
              <a:ext uri="{FF2B5EF4-FFF2-40B4-BE49-F238E27FC236}">
                <a16:creationId xmlns:a16="http://schemas.microsoft.com/office/drawing/2014/main" id="{1B539555-8207-4241-A57A-C2A6307D6D8D}"/>
              </a:ext>
            </a:extLst>
          </p:cNvPr>
          <p:cNvSpPr txBox="1">
            <a:spLocks/>
          </p:cNvSpPr>
          <p:nvPr/>
        </p:nvSpPr>
        <p:spPr>
          <a:xfrm>
            <a:off x="1325561" y="4602441"/>
            <a:ext cx="3816352" cy="247320"/>
          </a:xfrm>
          <a:prstGeom prst="rect">
            <a:avLst/>
          </a:prstGeom>
        </p:spPr>
        <p:txBody>
          <a:bodyPr/>
          <a:lstStyle>
            <a:lvl1pPr marL="0" indent="0" algn="ctr" defTabSz="914400" rtl="0" eaLnBrk="1" latinLnBrk="0" hangingPunct="1">
              <a:lnSpc>
                <a:spcPct val="110000"/>
              </a:lnSpc>
              <a:spcBef>
                <a:spcPts val="0"/>
              </a:spcBef>
              <a:buFont typeface="Arial" panose="020B0604020202020204" pitchFamily="34" charset="0"/>
              <a:buNone/>
              <a:defRPr sz="1400" kern="1200">
                <a:solidFill>
                  <a:schemeClr val="bg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Rektor</a:t>
            </a:r>
            <a:endParaRPr lang="de-DE" dirty="0"/>
          </a:p>
        </p:txBody>
      </p:sp>
      <p:sp>
        <p:nvSpPr>
          <p:cNvPr id="19" name="Textplatzhalter 8">
            <a:extLst>
              <a:ext uri="{FF2B5EF4-FFF2-40B4-BE49-F238E27FC236}">
                <a16:creationId xmlns:a16="http://schemas.microsoft.com/office/drawing/2014/main" id="{578DEC45-897B-40FC-8DD7-D3FDF0F86F00}"/>
              </a:ext>
            </a:extLst>
          </p:cNvPr>
          <p:cNvSpPr txBox="1">
            <a:spLocks/>
          </p:cNvSpPr>
          <p:nvPr/>
        </p:nvSpPr>
        <p:spPr>
          <a:xfrm>
            <a:off x="6888163" y="2782562"/>
            <a:ext cx="2214562" cy="570238"/>
          </a:xfrm>
          <a:prstGeom prst="rect">
            <a:avLst/>
          </a:prstGeom>
        </p:spPr>
        <p:txBody>
          <a:bodyPr/>
          <a:lstStyle>
            <a:lvl1pPr marL="0" indent="0" algn="ctr" defTabSz="914400" rtl="0" eaLnBrk="1" latinLnBrk="0" hangingPunct="1">
              <a:lnSpc>
                <a:spcPct val="110000"/>
              </a:lnSpc>
              <a:spcBef>
                <a:spcPts val="0"/>
              </a:spcBef>
              <a:buFontTx/>
              <a:buNone/>
              <a:defRPr sz="2000" i="1" kern="1200">
                <a:solidFill>
                  <a:schemeClr val="bg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Die Hochschule Merseburg ist eine der modernsten in Deutschland.</a:t>
            </a:r>
            <a:endParaRPr lang="de-DE" dirty="0"/>
          </a:p>
        </p:txBody>
      </p:sp>
      <p:sp>
        <p:nvSpPr>
          <p:cNvPr id="20" name="Textplatzhalter 10">
            <a:extLst>
              <a:ext uri="{FF2B5EF4-FFF2-40B4-BE49-F238E27FC236}">
                <a16:creationId xmlns:a16="http://schemas.microsoft.com/office/drawing/2014/main" id="{A7FA8FE6-14D0-4152-80D5-4CD4B9D5A99C}"/>
              </a:ext>
            </a:extLst>
          </p:cNvPr>
          <p:cNvSpPr txBox="1">
            <a:spLocks/>
          </p:cNvSpPr>
          <p:nvPr/>
        </p:nvSpPr>
        <p:spPr>
          <a:xfrm>
            <a:off x="6888164" y="4949277"/>
            <a:ext cx="2213767" cy="253342"/>
          </a:xfrm>
          <a:prstGeom prst="rect">
            <a:avLst/>
          </a:prstGeom>
        </p:spPr>
        <p:txBody>
          <a:bodyPr/>
          <a:lstStyle>
            <a:lvl1pPr marL="0" indent="0" algn="ctr" defTabSz="914400" rtl="0" eaLnBrk="1" latinLnBrk="0" hangingPunct="1">
              <a:lnSpc>
                <a:spcPct val="110000"/>
              </a:lnSpc>
              <a:spcBef>
                <a:spcPts val="0"/>
              </a:spcBef>
              <a:buFont typeface="Arial" panose="020B0604020202020204" pitchFamily="34" charset="0"/>
              <a:buNone/>
              <a:defRPr sz="1400" b="1" kern="1200">
                <a:solidFill>
                  <a:schemeClr val="bg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Prof. Dr. Jörg Kirbs</a:t>
            </a:r>
          </a:p>
          <a:p>
            <a:endParaRPr lang="de-DE" dirty="0"/>
          </a:p>
        </p:txBody>
      </p:sp>
      <p:sp>
        <p:nvSpPr>
          <p:cNvPr id="21" name="Textplatzhalter 10">
            <a:extLst>
              <a:ext uri="{FF2B5EF4-FFF2-40B4-BE49-F238E27FC236}">
                <a16:creationId xmlns:a16="http://schemas.microsoft.com/office/drawing/2014/main" id="{0545CF39-B3B4-4325-8DCD-34BB27C8B04C}"/>
              </a:ext>
            </a:extLst>
          </p:cNvPr>
          <p:cNvSpPr txBox="1">
            <a:spLocks/>
          </p:cNvSpPr>
          <p:nvPr/>
        </p:nvSpPr>
        <p:spPr>
          <a:xfrm>
            <a:off x="6888164" y="5180506"/>
            <a:ext cx="2213767" cy="270971"/>
          </a:xfrm>
          <a:prstGeom prst="rect">
            <a:avLst/>
          </a:prstGeom>
        </p:spPr>
        <p:txBody>
          <a:bodyPr/>
          <a:lstStyle>
            <a:lvl1pPr marL="0" indent="0" algn="ctr" defTabSz="914400" rtl="0" eaLnBrk="1" latinLnBrk="0" hangingPunct="1">
              <a:lnSpc>
                <a:spcPct val="110000"/>
              </a:lnSpc>
              <a:spcBef>
                <a:spcPts val="0"/>
              </a:spcBef>
              <a:buFont typeface="Arial" panose="020B0604020202020204" pitchFamily="34" charset="0"/>
              <a:buNone/>
              <a:defRPr sz="1400" kern="1200">
                <a:solidFill>
                  <a:schemeClr val="bg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Rektor</a:t>
            </a:r>
            <a:endParaRPr lang="de-DE" dirty="0"/>
          </a:p>
        </p:txBody>
      </p:sp>
    </p:spTree>
    <p:extLst>
      <p:ext uri="{BB962C8B-B14F-4D97-AF65-F5344CB8AC3E}">
        <p14:creationId xmlns:p14="http://schemas.microsoft.com/office/powerpoint/2010/main" val="1443768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ABA92A-A9D7-4428-8F5C-E87B7F5F8A3C}"/>
              </a:ext>
            </a:extLst>
          </p:cNvPr>
          <p:cNvSpPr>
            <a:spLocks noGrp="1"/>
          </p:cNvSpPr>
          <p:nvPr>
            <p:ph type="body" sz="quarter" idx="10"/>
          </p:nvPr>
        </p:nvSpPr>
        <p:spPr/>
        <p:txBody>
          <a:bodyPr/>
          <a:lstStyle/>
          <a:p>
            <a:r>
              <a:rPr lang="de-DE" dirty="0"/>
              <a:t>HoMe-Farben</a:t>
            </a:r>
          </a:p>
        </p:txBody>
      </p:sp>
      <p:sp>
        <p:nvSpPr>
          <p:cNvPr id="3" name="Textplatzhalter 7">
            <a:extLst>
              <a:ext uri="{FF2B5EF4-FFF2-40B4-BE49-F238E27FC236}">
                <a16:creationId xmlns:a16="http://schemas.microsoft.com/office/drawing/2014/main" id="{63583A67-83C0-4370-B85E-E7B04AA312E8}"/>
              </a:ext>
            </a:extLst>
          </p:cNvPr>
          <p:cNvSpPr txBox="1">
            <a:spLocks/>
          </p:cNvSpPr>
          <p:nvPr/>
        </p:nvSpPr>
        <p:spPr>
          <a:xfrm>
            <a:off x="658814" y="2648871"/>
            <a:ext cx="1908174" cy="3156617"/>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de-DE" sz="2000" b="1" dirty="0">
                <a:latin typeface="Verdana" panose="020B0604030504040204" pitchFamily="34" charset="0"/>
                <a:ea typeface="Verdana" panose="020B0604030504040204" pitchFamily="34" charset="0"/>
              </a:rPr>
              <a:t>HoMe-Blau</a:t>
            </a:r>
          </a:p>
          <a:p>
            <a:pPr marL="0" indent="0">
              <a:lnSpc>
                <a:spcPct val="110000"/>
              </a:lnSpc>
              <a:spcBef>
                <a:spcPts val="0"/>
              </a:spcBef>
              <a:buNone/>
            </a:pPr>
            <a:r>
              <a:rPr lang="de-DE" sz="2000" dirty="0">
                <a:latin typeface="Verdana" panose="020B0604030504040204" pitchFamily="34" charset="0"/>
                <a:ea typeface="Verdana" panose="020B0604030504040204" pitchFamily="34" charset="0"/>
              </a:rPr>
              <a:t>R: 0</a:t>
            </a:r>
          </a:p>
          <a:p>
            <a:pPr marL="0" indent="0">
              <a:lnSpc>
                <a:spcPct val="110000"/>
              </a:lnSpc>
              <a:spcBef>
                <a:spcPts val="0"/>
              </a:spcBef>
              <a:buNone/>
            </a:pPr>
            <a:r>
              <a:rPr lang="de-DE" sz="2000" dirty="0">
                <a:latin typeface="Verdana" panose="020B0604030504040204" pitchFamily="34" charset="0"/>
                <a:ea typeface="Verdana" panose="020B0604030504040204" pitchFamily="34" charset="0"/>
              </a:rPr>
              <a:t>G: 60</a:t>
            </a:r>
          </a:p>
          <a:p>
            <a:pPr marL="0" indent="0">
              <a:lnSpc>
                <a:spcPct val="110000"/>
              </a:lnSpc>
              <a:spcBef>
                <a:spcPts val="0"/>
              </a:spcBef>
              <a:buNone/>
            </a:pPr>
            <a:r>
              <a:rPr lang="de-DE" sz="2000" dirty="0">
                <a:latin typeface="Verdana" panose="020B0604030504040204" pitchFamily="34" charset="0"/>
                <a:ea typeface="Verdana" panose="020B0604030504040204" pitchFamily="34" charset="0"/>
              </a:rPr>
              <a:t>B: 100</a:t>
            </a:r>
          </a:p>
        </p:txBody>
      </p:sp>
      <p:sp>
        <p:nvSpPr>
          <p:cNvPr id="4" name="Rechteck 3">
            <a:extLst>
              <a:ext uri="{FF2B5EF4-FFF2-40B4-BE49-F238E27FC236}">
                <a16:creationId xmlns:a16="http://schemas.microsoft.com/office/drawing/2014/main" id="{F7A9934F-1B84-42DE-9CA1-28AE884C3D59}"/>
              </a:ext>
            </a:extLst>
          </p:cNvPr>
          <p:cNvSpPr/>
          <p:nvPr/>
        </p:nvSpPr>
        <p:spPr>
          <a:xfrm>
            <a:off x="658812" y="1484313"/>
            <a:ext cx="716400" cy="7164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161EF802-5354-4016-9616-8E7C0CB77FBF}"/>
              </a:ext>
            </a:extLst>
          </p:cNvPr>
          <p:cNvSpPr/>
          <p:nvPr/>
        </p:nvSpPr>
        <p:spPr>
          <a:xfrm>
            <a:off x="2566988" y="1484313"/>
            <a:ext cx="716400" cy="716400"/>
          </a:xfrm>
          <a:prstGeom prst="rect">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82DCD0D6-59AB-4C1A-A97E-52C6F4DADA5D}"/>
              </a:ext>
            </a:extLst>
          </p:cNvPr>
          <p:cNvSpPr/>
          <p:nvPr/>
        </p:nvSpPr>
        <p:spPr>
          <a:xfrm>
            <a:off x="4475164" y="1484313"/>
            <a:ext cx="716400" cy="716400"/>
          </a:xfrm>
          <a:prstGeom prst="rect">
            <a:avLst/>
          </a:prstGeom>
          <a:solidFill>
            <a:srgbClr val="D7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9770A070-38A9-4311-AA63-3526CA24083B}"/>
              </a:ext>
            </a:extLst>
          </p:cNvPr>
          <p:cNvSpPr/>
          <p:nvPr/>
        </p:nvSpPr>
        <p:spPr>
          <a:xfrm>
            <a:off x="6383338" y="1484313"/>
            <a:ext cx="716400" cy="716400"/>
          </a:xfrm>
          <a:prstGeom prst="rect">
            <a:avLst/>
          </a:prstGeom>
          <a:solidFill>
            <a:srgbClr val="009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7">
            <a:extLst>
              <a:ext uri="{FF2B5EF4-FFF2-40B4-BE49-F238E27FC236}">
                <a16:creationId xmlns:a16="http://schemas.microsoft.com/office/drawing/2014/main" id="{6534668C-0E34-40D4-87E6-01A7AA39B80F}"/>
              </a:ext>
            </a:extLst>
          </p:cNvPr>
          <p:cNvSpPr txBox="1">
            <a:spLocks/>
          </p:cNvSpPr>
          <p:nvPr/>
        </p:nvSpPr>
        <p:spPr>
          <a:xfrm>
            <a:off x="2580081" y="2648871"/>
            <a:ext cx="1895082" cy="3156617"/>
          </a:xfrm>
          <a:prstGeom prst="rect">
            <a:avLst/>
          </a:prstGeom>
        </p:spPr>
        <p:txBody>
          <a:bodyPr lIns="0" tIns="0" rIns="0" bIns="0"/>
          <a:lstStyle>
            <a:lvl1pPr marL="0" indent="0" algn="l" defTabSz="914400" rtl="0" eaLnBrk="1" latinLnBrk="0" hangingPunct="1">
              <a:lnSpc>
                <a:spcPct val="110000"/>
              </a:lnSpc>
              <a:spcBef>
                <a:spcPts val="0"/>
              </a:spcBef>
              <a:spcAft>
                <a:spcPts val="1440"/>
              </a:spcAft>
              <a:buFont typeface="Arial" panose="020B0604020202020204" pitchFamily="34" charset="0"/>
              <a:buNone/>
              <a:defRPr sz="20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de-DE" b="1" dirty="0"/>
              <a:t>INW-Blau</a:t>
            </a:r>
          </a:p>
          <a:p>
            <a:pPr>
              <a:spcAft>
                <a:spcPts val="0"/>
              </a:spcAft>
            </a:pPr>
            <a:r>
              <a:rPr lang="de-DE" dirty="0"/>
              <a:t>R: 0</a:t>
            </a:r>
          </a:p>
          <a:p>
            <a:pPr>
              <a:spcAft>
                <a:spcPts val="0"/>
              </a:spcAft>
            </a:pPr>
            <a:r>
              <a:rPr lang="de-DE" dirty="0"/>
              <a:t>G: 130</a:t>
            </a:r>
          </a:p>
          <a:p>
            <a:pPr>
              <a:spcAft>
                <a:spcPts val="0"/>
              </a:spcAft>
            </a:pPr>
            <a:r>
              <a:rPr lang="de-DE" dirty="0"/>
              <a:t>B: 200</a:t>
            </a:r>
          </a:p>
        </p:txBody>
      </p:sp>
      <p:sp>
        <p:nvSpPr>
          <p:cNvPr id="9" name="Textplatzhalter 7">
            <a:extLst>
              <a:ext uri="{FF2B5EF4-FFF2-40B4-BE49-F238E27FC236}">
                <a16:creationId xmlns:a16="http://schemas.microsoft.com/office/drawing/2014/main" id="{A98CB808-4534-48ED-B499-449B9D55FEB8}"/>
              </a:ext>
            </a:extLst>
          </p:cNvPr>
          <p:cNvSpPr txBox="1">
            <a:spLocks/>
          </p:cNvSpPr>
          <p:nvPr/>
        </p:nvSpPr>
        <p:spPr>
          <a:xfrm>
            <a:off x="4491075" y="2648871"/>
            <a:ext cx="1892263" cy="3156617"/>
          </a:xfrm>
          <a:prstGeom prst="rect">
            <a:avLst/>
          </a:prstGeom>
        </p:spPr>
        <p:txBody>
          <a:bodyPr lIns="0" tIns="0" rIns="0" bIns="0"/>
          <a:lstStyle>
            <a:lvl1pPr marL="0" indent="0" algn="l" defTabSz="914400" rtl="0" eaLnBrk="1" latinLnBrk="0" hangingPunct="1">
              <a:lnSpc>
                <a:spcPct val="110000"/>
              </a:lnSpc>
              <a:spcBef>
                <a:spcPts val="0"/>
              </a:spcBef>
              <a:spcAft>
                <a:spcPts val="1440"/>
              </a:spcAft>
              <a:buFont typeface="Arial" panose="020B0604020202020204" pitchFamily="34" charset="0"/>
              <a:buNone/>
              <a:defRPr sz="20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de-DE" b="1" dirty="0"/>
              <a:t>SMK-Rot</a:t>
            </a:r>
          </a:p>
          <a:p>
            <a:pPr>
              <a:spcAft>
                <a:spcPts val="0"/>
              </a:spcAft>
            </a:pPr>
            <a:r>
              <a:rPr lang="de-DE" dirty="0"/>
              <a:t>R: 215</a:t>
            </a:r>
          </a:p>
          <a:p>
            <a:pPr>
              <a:spcAft>
                <a:spcPts val="0"/>
              </a:spcAft>
            </a:pPr>
            <a:r>
              <a:rPr lang="de-DE" dirty="0"/>
              <a:t>G: 20</a:t>
            </a:r>
          </a:p>
          <a:p>
            <a:pPr>
              <a:spcAft>
                <a:spcPts val="0"/>
              </a:spcAft>
            </a:pPr>
            <a:r>
              <a:rPr lang="de-DE" dirty="0"/>
              <a:t>B: 25</a:t>
            </a:r>
          </a:p>
        </p:txBody>
      </p:sp>
      <p:sp>
        <p:nvSpPr>
          <p:cNvPr id="10" name="Textplatzhalter 7">
            <a:extLst>
              <a:ext uri="{FF2B5EF4-FFF2-40B4-BE49-F238E27FC236}">
                <a16:creationId xmlns:a16="http://schemas.microsoft.com/office/drawing/2014/main" id="{14E9DCAB-E30B-410A-A548-FF77CE502060}"/>
              </a:ext>
            </a:extLst>
          </p:cNvPr>
          <p:cNvSpPr txBox="1">
            <a:spLocks/>
          </p:cNvSpPr>
          <p:nvPr/>
        </p:nvSpPr>
        <p:spPr>
          <a:xfrm>
            <a:off x="6391795" y="2648871"/>
            <a:ext cx="1899718" cy="3156617"/>
          </a:xfrm>
          <a:prstGeom prst="rect">
            <a:avLst/>
          </a:prstGeom>
        </p:spPr>
        <p:txBody>
          <a:bodyPr lIns="0" tIns="0" rIns="0" bIns="0"/>
          <a:lstStyle>
            <a:lvl1pPr marL="0" indent="0" algn="l" defTabSz="914400" rtl="0" eaLnBrk="1" latinLnBrk="0" hangingPunct="1">
              <a:lnSpc>
                <a:spcPct val="110000"/>
              </a:lnSpc>
              <a:spcBef>
                <a:spcPts val="0"/>
              </a:spcBef>
              <a:spcAft>
                <a:spcPts val="1440"/>
              </a:spcAft>
              <a:buFont typeface="Arial" panose="020B0604020202020204" pitchFamily="34" charset="0"/>
              <a:buNone/>
              <a:defRPr sz="20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de-DE" b="1" dirty="0"/>
              <a:t>WIW-Grün</a:t>
            </a:r>
          </a:p>
          <a:p>
            <a:pPr>
              <a:spcAft>
                <a:spcPts val="0"/>
              </a:spcAft>
            </a:pPr>
            <a:r>
              <a:rPr lang="de-DE" dirty="0"/>
              <a:t>R: 0</a:t>
            </a:r>
          </a:p>
          <a:p>
            <a:pPr>
              <a:spcAft>
                <a:spcPts val="0"/>
              </a:spcAft>
            </a:pPr>
            <a:r>
              <a:rPr lang="de-DE" dirty="0"/>
              <a:t>G: 155</a:t>
            </a:r>
          </a:p>
          <a:p>
            <a:pPr>
              <a:spcAft>
                <a:spcPts val="0"/>
              </a:spcAft>
            </a:pPr>
            <a:r>
              <a:rPr lang="de-DE" dirty="0"/>
              <a:t>B: 130</a:t>
            </a:r>
          </a:p>
        </p:txBody>
      </p:sp>
    </p:spTree>
    <p:extLst>
      <p:ext uri="{BB962C8B-B14F-4D97-AF65-F5344CB8AC3E}">
        <p14:creationId xmlns:p14="http://schemas.microsoft.com/office/powerpoint/2010/main" val="3183472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62E8074-242E-47FE-94F3-58A89E665AF1}"/>
              </a:ext>
            </a:extLst>
          </p:cNvPr>
          <p:cNvSpPr>
            <a:spLocks noGrp="1"/>
          </p:cNvSpPr>
          <p:nvPr>
            <p:ph type="body" sz="quarter" idx="10"/>
          </p:nvPr>
        </p:nvSpPr>
        <p:spPr>
          <a:xfrm>
            <a:off x="658813" y="593726"/>
            <a:ext cx="10874375" cy="890587"/>
          </a:xfrm>
        </p:spPr>
        <p:txBody>
          <a:bodyPr/>
          <a:lstStyle/>
          <a:p>
            <a:r>
              <a:rPr lang="de-DE" dirty="0"/>
              <a:t>Grafische Elemente</a:t>
            </a:r>
          </a:p>
        </p:txBody>
      </p:sp>
      <p:grpSp>
        <p:nvGrpSpPr>
          <p:cNvPr id="3" name="Gruppieren 2">
            <a:extLst>
              <a:ext uri="{FF2B5EF4-FFF2-40B4-BE49-F238E27FC236}">
                <a16:creationId xmlns:a16="http://schemas.microsoft.com/office/drawing/2014/main" id="{B087622E-E18C-4A87-82E4-510EEB02CF7C}"/>
              </a:ext>
            </a:extLst>
          </p:cNvPr>
          <p:cNvGrpSpPr/>
          <p:nvPr/>
        </p:nvGrpSpPr>
        <p:grpSpPr>
          <a:xfrm>
            <a:off x="8633457" y="0"/>
            <a:ext cx="3558544" cy="6429376"/>
            <a:chOff x="8633457" y="0"/>
            <a:chExt cx="3558544" cy="6429376"/>
          </a:xfrm>
        </p:grpSpPr>
        <p:pic>
          <p:nvPicPr>
            <p:cNvPr id="28" name="Bildplatzhalter 6">
              <a:extLst>
                <a:ext uri="{FF2B5EF4-FFF2-40B4-BE49-F238E27FC236}">
                  <a16:creationId xmlns:a16="http://schemas.microsoft.com/office/drawing/2014/main" id="{4D3935B6-BCF1-4A3B-BEB3-18A44A6CCA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0000" y="2849735"/>
              <a:ext cx="1429201" cy="1429201"/>
            </a:xfrm>
            <a:prstGeom prst="rect">
              <a:avLst/>
            </a:prstGeom>
          </p:spPr>
        </p:pic>
        <p:pic>
          <p:nvPicPr>
            <p:cNvPr id="27" name="Bildplatzhalter 6">
              <a:extLst>
                <a:ext uri="{FF2B5EF4-FFF2-40B4-BE49-F238E27FC236}">
                  <a16:creationId xmlns:a16="http://schemas.microsoft.com/office/drawing/2014/main" id="{A59AEE85-9FC6-4A25-BEE2-D4CBE3AB3E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62800" y="2138624"/>
              <a:ext cx="1429201" cy="1429200"/>
            </a:xfrm>
            <a:prstGeom prst="rect">
              <a:avLst/>
            </a:prstGeom>
          </p:spPr>
        </p:pic>
        <p:pic>
          <p:nvPicPr>
            <p:cNvPr id="16" name="Bildplatzhalter 6">
              <a:extLst>
                <a:ext uri="{FF2B5EF4-FFF2-40B4-BE49-F238E27FC236}">
                  <a16:creationId xmlns:a16="http://schemas.microsoft.com/office/drawing/2014/main" id="{39FC165E-93D6-4A08-A4FF-D2A198A730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33600" y="716400"/>
              <a:ext cx="1429200" cy="1429200"/>
            </a:xfrm>
            <a:prstGeom prst="rect">
              <a:avLst/>
            </a:prstGeom>
          </p:spPr>
        </p:pic>
        <p:sp>
          <p:nvSpPr>
            <p:cNvPr id="2" name="Rechteck 1">
              <a:extLst>
                <a:ext uri="{FF2B5EF4-FFF2-40B4-BE49-F238E27FC236}">
                  <a16:creationId xmlns:a16="http://schemas.microsoft.com/office/drawing/2014/main" id="{36CB8D0B-3E61-4800-97CA-375588059063}"/>
                </a:ext>
              </a:extLst>
            </p:cNvPr>
            <p:cNvSpPr/>
            <p:nvPr/>
          </p:nvSpPr>
          <p:spPr>
            <a:xfrm>
              <a:off x="8633457" y="0"/>
              <a:ext cx="716400" cy="7164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D5C9FD85-2091-41DF-91DF-ECE52529490A}"/>
                </a:ext>
              </a:extLst>
            </p:cNvPr>
            <p:cNvSpPr/>
            <p:nvPr/>
          </p:nvSpPr>
          <p:spPr>
            <a:xfrm>
              <a:off x="10762800" y="4286478"/>
              <a:ext cx="716400" cy="716400"/>
            </a:xfrm>
            <a:prstGeom prst="rect">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F3B6DB4C-8BC5-457C-B2CD-8B5D10B8FA09}"/>
                </a:ext>
              </a:extLst>
            </p:cNvPr>
            <p:cNvSpPr/>
            <p:nvPr/>
          </p:nvSpPr>
          <p:spPr>
            <a:xfrm>
              <a:off x="10762800" y="1431000"/>
              <a:ext cx="716400" cy="716400"/>
            </a:xfrm>
            <a:prstGeom prst="rect">
              <a:avLst/>
            </a:prstGeom>
            <a:solidFill>
              <a:srgbClr val="D7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519162C3-1BEA-4AD3-89B3-F1C243124D51}"/>
                </a:ext>
              </a:extLst>
            </p:cNvPr>
            <p:cNvSpPr/>
            <p:nvPr/>
          </p:nvSpPr>
          <p:spPr>
            <a:xfrm>
              <a:off x="10046400" y="2145376"/>
              <a:ext cx="716400" cy="716400"/>
            </a:xfrm>
            <a:prstGeom prst="rect">
              <a:avLst/>
            </a:prstGeom>
            <a:solidFill>
              <a:srgbClr val="009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AF10AF5D-9082-40F9-A3B1-0DD76DD4B13D}"/>
                </a:ext>
              </a:extLst>
            </p:cNvPr>
            <p:cNvSpPr/>
            <p:nvPr/>
          </p:nvSpPr>
          <p:spPr>
            <a:xfrm>
              <a:off x="10046400" y="5712976"/>
              <a:ext cx="716400" cy="716400"/>
            </a:xfrm>
            <a:prstGeom prst="rect">
              <a:avLst/>
            </a:prstGeom>
            <a:solidFill>
              <a:srgbClr val="003C6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 name="Gruppieren 4">
            <a:extLst>
              <a:ext uri="{FF2B5EF4-FFF2-40B4-BE49-F238E27FC236}">
                <a16:creationId xmlns:a16="http://schemas.microsoft.com/office/drawing/2014/main" id="{D8BFE35E-8CFD-43F7-B9D0-BC2C31225F39}"/>
              </a:ext>
            </a:extLst>
          </p:cNvPr>
          <p:cNvGrpSpPr/>
          <p:nvPr/>
        </p:nvGrpSpPr>
        <p:grpSpPr>
          <a:xfrm>
            <a:off x="6588701" y="3500438"/>
            <a:ext cx="1702812" cy="2052000"/>
            <a:chOff x="7220376" y="3951975"/>
            <a:chExt cx="1702812" cy="2052000"/>
          </a:xfrm>
        </p:grpSpPr>
        <p:sp>
          <p:nvSpPr>
            <p:cNvPr id="29" name="Rechteck 28">
              <a:extLst>
                <a:ext uri="{FF2B5EF4-FFF2-40B4-BE49-F238E27FC236}">
                  <a16:creationId xmlns:a16="http://schemas.microsoft.com/office/drawing/2014/main" id="{A46BE275-0693-4EEB-B1DA-AFEC29F89C06}"/>
                </a:ext>
              </a:extLst>
            </p:cNvPr>
            <p:cNvSpPr/>
            <p:nvPr/>
          </p:nvSpPr>
          <p:spPr>
            <a:xfrm>
              <a:off x="7627188" y="4275975"/>
              <a:ext cx="1296000" cy="1296000"/>
            </a:xfrm>
            <a:prstGeom prst="rect">
              <a:avLst/>
            </a:prstGeom>
            <a:noFill/>
            <a:ln w="38100">
              <a:solidFill>
                <a:srgbClr val="0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FEC3AF2D-C263-4D05-874E-512997F7C64A}"/>
                </a:ext>
              </a:extLst>
            </p:cNvPr>
            <p:cNvSpPr/>
            <p:nvPr/>
          </p:nvSpPr>
          <p:spPr>
            <a:xfrm>
              <a:off x="7299589" y="3951975"/>
              <a:ext cx="648000" cy="648000"/>
            </a:xfrm>
            <a:prstGeom prst="rect">
              <a:avLst/>
            </a:prstGeom>
            <a:noFill/>
            <a:ln w="38100">
              <a:solidFill>
                <a:srgbClr val="0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1D11D907-0A63-42A7-A82C-6584B8B45734}"/>
                </a:ext>
              </a:extLst>
            </p:cNvPr>
            <p:cNvSpPr/>
            <p:nvPr/>
          </p:nvSpPr>
          <p:spPr>
            <a:xfrm>
              <a:off x="7220376" y="5139975"/>
              <a:ext cx="864000" cy="864000"/>
            </a:xfrm>
            <a:prstGeom prst="rect">
              <a:avLst/>
            </a:prstGeom>
            <a:noFill/>
            <a:ln w="38100">
              <a:solidFill>
                <a:srgbClr val="0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Ellipse 5">
            <a:extLst>
              <a:ext uri="{FF2B5EF4-FFF2-40B4-BE49-F238E27FC236}">
                <a16:creationId xmlns:a16="http://schemas.microsoft.com/office/drawing/2014/main" id="{DB6B2F66-BF2F-421B-A527-E5805E613EF0}"/>
              </a:ext>
            </a:extLst>
          </p:cNvPr>
          <p:cNvSpPr/>
          <p:nvPr/>
        </p:nvSpPr>
        <p:spPr>
          <a:xfrm>
            <a:off x="2566988" y="1549800"/>
            <a:ext cx="478800" cy="478800"/>
          </a:xfrm>
          <a:prstGeom prst="ellipse">
            <a:avLst/>
          </a:prstGeom>
          <a:solidFill>
            <a:srgbClr val="F9B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2155105-0578-4B35-8E1F-B188C34EDDAC}"/>
              </a:ext>
            </a:extLst>
          </p:cNvPr>
          <p:cNvSpPr txBox="1"/>
          <p:nvPr/>
        </p:nvSpPr>
        <p:spPr>
          <a:xfrm>
            <a:off x="2797909" y="1744809"/>
            <a:ext cx="1338410" cy="276999"/>
          </a:xfrm>
          <a:prstGeom prst="rect">
            <a:avLst/>
          </a:prstGeom>
          <a:noFill/>
        </p:spPr>
        <p:txBody>
          <a:bodyPr wrap="square" lIns="0" tIns="0" rIns="0" bIns="0" rtlCol="0">
            <a:spAutoFit/>
          </a:bodyPr>
          <a:lstStyle/>
          <a:p>
            <a:r>
              <a:rPr lang="de-DE" dirty="0">
                <a:latin typeface="Verdana" panose="020B0604030504040204" pitchFamily="34" charset="0"/>
                <a:ea typeface="Verdana" panose="020B0604030504040204" pitchFamily="34" charset="0"/>
              </a:rPr>
              <a:t>Störer</a:t>
            </a:r>
          </a:p>
        </p:txBody>
      </p:sp>
      <p:pic>
        <p:nvPicPr>
          <p:cNvPr id="37" name="Grafik 36">
            <a:extLst>
              <a:ext uri="{FF2B5EF4-FFF2-40B4-BE49-F238E27FC236}">
                <a16:creationId xmlns:a16="http://schemas.microsoft.com/office/drawing/2014/main" id="{64F6BC16-4BCB-4299-9FA3-9423505C9E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3338" y="1374810"/>
            <a:ext cx="1859731" cy="1546795"/>
          </a:xfrm>
          <a:prstGeom prst="rect">
            <a:avLst/>
          </a:prstGeom>
        </p:spPr>
      </p:pic>
      <p:pic>
        <p:nvPicPr>
          <p:cNvPr id="39" name="Grafik 38">
            <a:extLst>
              <a:ext uri="{FF2B5EF4-FFF2-40B4-BE49-F238E27FC236}">
                <a16:creationId xmlns:a16="http://schemas.microsoft.com/office/drawing/2014/main" id="{E317DD8B-7F48-44F9-A086-E4B377F574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1881" y="4362360"/>
            <a:ext cx="1728938" cy="1449158"/>
          </a:xfrm>
          <a:prstGeom prst="rect">
            <a:avLst/>
          </a:prstGeom>
        </p:spPr>
      </p:pic>
      <p:pic>
        <p:nvPicPr>
          <p:cNvPr id="41" name="Grafik 40">
            <a:extLst>
              <a:ext uri="{FF2B5EF4-FFF2-40B4-BE49-F238E27FC236}">
                <a16:creationId xmlns:a16="http://schemas.microsoft.com/office/drawing/2014/main" id="{FADC4B8E-1356-4656-A795-9AAB3CCC7A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52951" y="4371897"/>
            <a:ext cx="1255711" cy="1449158"/>
          </a:xfrm>
          <a:prstGeom prst="rect">
            <a:avLst/>
          </a:prstGeom>
        </p:spPr>
      </p:pic>
      <p:pic>
        <p:nvPicPr>
          <p:cNvPr id="45" name="Grafik 44">
            <a:extLst>
              <a:ext uri="{FF2B5EF4-FFF2-40B4-BE49-F238E27FC236}">
                <a16:creationId xmlns:a16="http://schemas.microsoft.com/office/drawing/2014/main" id="{E201B1E7-F710-4EEB-9346-41565A6664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8813" y="2060575"/>
            <a:ext cx="969009" cy="863600"/>
          </a:xfrm>
          <a:prstGeom prst="rect">
            <a:avLst/>
          </a:prstGeom>
        </p:spPr>
      </p:pic>
      <p:pic>
        <p:nvPicPr>
          <p:cNvPr id="48" name="Grafik 47">
            <a:extLst>
              <a:ext uri="{FF2B5EF4-FFF2-40B4-BE49-F238E27FC236}">
                <a16:creationId xmlns:a16="http://schemas.microsoft.com/office/drawing/2014/main" id="{D89C2D17-F52E-499E-B478-339F890F012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200000">
            <a:off x="621364" y="3320246"/>
            <a:ext cx="863603" cy="769660"/>
          </a:xfrm>
          <a:prstGeom prst="rect">
            <a:avLst/>
          </a:prstGeom>
        </p:spPr>
      </p:pic>
      <p:pic>
        <p:nvPicPr>
          <p:cNvPr id="50" name="Grafik 49">
            <a:extLst>
              <a:ext uri="{FF2B5EF4-FFF2-40B4-BE49-F238E27FC236}">
                <a16:creationId xmlns:a16="http://schemas.microsoft.com/office/drawing/2014/main" id="{47A85C07-8AB0-4FE5-A3AC-D7BD9E8B1CA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9809" y="4371897"/>
            <a:ext cx="988013" cy="988013"/>
          </a:xfrm>
          <a:prstGeom prst="rect">
            <a:avLst/>
          </a:prstGeom>
        </p:spPr>
      </p:pic>
    </p:spTree>
    <p:extLst>
      <p:ext uri="{BB962C8B-B14F-4D97-AF65-F5344CB8AC3E}">
        <p14:creationId xmlns:p14="http://schemas.microsoft.com/office/powerpoint/2010/main" val="344364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F2D87DE-728F-4105-AEA9-82A9679EE075}"/>
              </a:ext>
            </a:extLst>
          </p:cNvPr>
          <p:cNvSpPr>
            <a:spLocks noGrp="1"/>
          </p:cNvSpPr>
          <p:nvPr>
            <p:ph type="body" sz="quarter" idx="12"/>
          </p:nvPr>
        </p:nvSpPr>
        <p:spPr/>
        <p:txBody>
          <a:bodyPr/>
          <a:lstStyle/>
          <a:p>
            <a:r>
              <a:rPr lang="de-DE" dirty="0"/>
              <a:t>Wählen Sie im Menüpunkt </a:t>
            </a:r>
            <a:r>
              <a:rPr lang="de-DE" i="1" dirty="0"/>
              <a:t>Neue Folie </a:t>
            </a:r>
            <a:r>
              <a:rPr lang="de-DE" dirty="0"/>
              <a:t>einen Folienmaster, passen Sie ihn ggf. an und füllen Sie ihn mit Ihren Inhalten.</a:t>
            </a:r>
          </a:p>
          <a:p>
            <a:r>
              <a:rPr lang="de-DE" dirty="0"/>
              <a:t>Wählen Sie eine der Beispielfolien dieser Präsentation und bearbeiten Sie diese weiter.</a:t>
            </a:r>
          </a:p>
          <a:p>
            <a:r>
              <a:rPr lang="de-DE" dirty="0"/>
              <a:t>Oder erstellen Sie individuelle Folien ohne Vorlage.</a:t>
            </a:r>
          </a:p>
          <a:p>
            <a:r>
              <a:rPr lang="de-DE" dirty="0"/>
              <a:t>Setzen Sie gezielt HoMe-typische grafische Elemente wie Quadrate, Würfel und Pfeile ein, die Sie entweder den Beispielfolien oder der Sammlung am Ende der Präsentation entnehmen können. </a:t>
            </a:r>
          </a:p>
          <a:p>
            <a:pPr marL="0" indent="0">
              <a:buNone/>
            </a:pPr>
            <a:endParaRPr lang="de-DE" dirty="0"/>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Um zu beginnen …</a:t>
            </a:r>
          </a:p>
        </p:txBody>
      </p:sp>
      <p:pic>
        <p:nvPicPr>
          <p:cNvPr id="5" name="Bildplatzhalter 6">
            <a:extLst>
              <a:ext uri="{FF2B5EF4-FFF2-40B4-BE49-F238E27FC236}">
                <a16:creationId xmlns:a16="http://schemas.microsoft.com/office/drawing/2014/main" id="{7F82BF2E-ABBC-4683-AC63-DBE1BA8E2E7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8291513" y="0"/>
            <a:ext cx="3900487" cy="6423025"/>
          </a:xfrm>
        </p:spPr>
      </p:pic>
    </p:spTree>
    <p:extLst>
      <p:ext uri="{BB962C8B-B14F-4D97-AF65-F5344CB8AC3E}">
        <p14:creationId xmlns:p14="http://schemas.microsoft.com/office/powerpoint/2010/main" val="184253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F2D87DE-728F-4105-AEA9-82A9679EE075}"/>
              </a:ext>
            </a:extLst>
          </p:cNvPr>
          <p:cNvSpPr>
            <a:spLocks noGrp="1"/>
          </p:cNvSpPr>
          <p:nvPr>
            <p:ph type="body" sz="quarter" idx="12"/>
          </p:nvPr>
        </p:nvSpPr>
        <p:spPr/>
        <p:txBody>
          <a:bodyPr/>
          <a:lstStyle/>
          <a:p>
            <a:pPr marL="0" indent="0">
              <a:buNone/>
            </a:pPr>
            <a:r>
              <a:rPr lang="de-DE" dirty="0"/>
              <a:t>Diese Präsentationsvorlage arbeitet mit einem Gestaltungsraster, das die Seite in 6 × 4 gleich große Felder aufteilt, die wiederum durch gleiche Abstände voneinander getrennt sind. Dieses Raster können Sie über </a:t>
            </a:r>
            <a:r>
              <a:rPr lang="de-DE" i="1" dirty="0"/>
              <a:t>Ansicht </a:t>
            </a:r>
            <a:r>
              <a:rPr lang="de-DE" dirty="0"/>
              <a:t>›</a:t>
            </a:r>
            <a:r>
              <a:rPr lang="de-DE" i="1" dirty="0"/>
              <a:t> Führungslinien </a:t>
            </a:r>
            <a:r>
              <a:rPr lang="de-DE" dirty="0"/>
              <a:t>sichtbar machen.</a:t>
            </a:r>
          </a:p>
          <a:p>
            <a:pPr marL="0" indent="0">
              <a:buNone/>
            </a:pPr>
            <a:r>
              <a:rPr lang="de-DE" dirty="0"/>
              <a:t>Wenn Sie neue Text- oder Bildelemente platzieren, so können Sie diese mithilfe der magnetischen Hilfslinien ausrichten und in der Größe anpassen. Sie erreichen damit eine große Variabilität und gleichzeitig ein konsistentes Gesamtbild der Präsentation.</a:t>
            </a:r>
          </a:p>
          <a:p>
            <a:pPr marL="0" indent="0">
              <a:buNone/>
            </a:pPr>
            <a:endParaRPr lang="de-DE" dirty="0"/>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Gestaltungsraster</a:t>
            </a:r>
            <a:br>
              <a:rPr lang="de-DE" dirty="0"/>
            </a:br>
            <a:r>
              <a:rPr lang="de-DE" b="0" dirty="0"/>
              <a:t>für fortgeschrittene Anwender*innen</a:t>
            </a:r>
          </a:p>
        </p:txBody>
      </p:sp>
      <p:pic>
        <p:nvPicPr>
          <p:cNvPr id="5" name="Bildplatzhalter 6">
            <a:extLst>
              <a:ext uri="{FF2B5EF4-FFF2-40B4-BE49-F238E27FC236}">
                <a16:creationId xmlns:a16="http://schemas.microsoft.com/office/drawing/2014/main" id="{C0C72189-FD27-410A-B921-10B39A34CD9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8291513" y="0"/>
            <a:ext cx="3900487" cy="6423025"/>
          </a:xfrm>
        </p:spPr>
      </p:pic>
    </p:spTree>
    <p:extLst>
      <p:ext uri="{BB962C8B-B14F-4D97-AF65-F5344CB8AC3E}">
        <p14:creationId xmlns:p14="http://schemas.microsoft.com/office/powerpoint/2010/main" val="120300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F2D87DE-728F-4105-AEA9-82A9679EE075}"/>
              </a:ext>
            </a:extLst>
          </p:cNvPr>
          <p:cNvSpPr>
            <a:spLocks noGrp="1"/>
          </p:cNvSpPr>
          <p:nvPr>
            <p:ph type="body" sz="quarter" idx="12"/>
          </p:nvPr>
        </p:nvSpPr>
        <p:spPr>
          <a:xfrm>
            <a:off x="661194" y="2061129"/>
            <a:ext cx="7058025" cy="3744359"/>
          </a:xfrm>
        </p:spPr>
        <p:txBody>
          <a:bodyPr/>
          <a:lstStyle/>
          <a:p>
            <a:pPr marL="0" indent="0">
              <a:buNone/>
            </a:pPr>
            <a:r>
              <a:rPr lang="de-DE" dirty="0"/>
              <a:t>Die Fußzeile (unten links) können Sie über die jeweiligen Folienmaster (</a:t>
            </a:r>
            <a:r>
              <a:rPr lang="de-DE" i="1" dirty="0"/>
              <a:t>Ansicht</a:t>
            </a:r>
            <a:r>
              <a:rPr lang="de-DE" dirty="0"/>
              <a:t> › </a:t>
            </a:r>
            <a:r>
              <a:rPr lang="de-DE" i="1" dirty="0"/>
              <a:t>Folienmaster</a:t>
            </a:r>
            <a:r>
              <a:rPr lang="de-DE" dirty="0"/>
              <a:t>) bearbeiten oder löschen.</a:t>
            </a:r>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Optionale Fußzeile</a:t>
            </a:r>
            <a:endParaRPr lang="de-DE" b="0" dirty="0"/>
          </a:p>
        </p:txBody>
      </p:sp>
      <p:sp>
        <p:nvSpPr>
          <p:cNvPr id="5" name="Textfeld 4">
            <a:extLst>
              <a:ext uri="{FF2B5EF4-FFF2-40B4-BE49-F238E27FC236}">
                <a16:creationId xmlns:a16="http://schemas.microsoft.com/office/drawing/2014/main" id="{548D3535-19E4-4BF3-86C9-5DB0F6F2DAE8}"/>
              </a:ext>
            </a:extLst>
          </p:cNvPr>
          <p:cNvSpPr txBox="1"/>
          <p:nvPr/>
        </p:nvSpPr>
        <p:spPr>
          <a:xfrm rot="5400000">
            <a:off x="77726" y="4791455"/>
            <a:ext cx="1777594" cy="639919"/>
          </a:xfrm>
          <a:prstGeom prst="rect">
            <a:avLst/>
          </a:prstGeom>
          <a:noFill/>
        </p:spPr>
        <p:txBody>
          <a:bodyPr wrap="square" lIns="0" tIns="0" rIns="0" bIns="0" rtlCol="0">
            <a:spAutoFit/>
          </a:bodyPr>
          <a:lstStyle/>
          <a:p>
            <a:pPr algn="l">
              <a:lnSpc>
                <a:spcPts val="3840"/>
              </a:lnSpc>
            </a:pPr>
            <a:r>
              <a:rPr lang="de-DE" sz="9600" b="1" dirty="0">
                <a:solidFill>
                  <a:srgbClr val="F9B104"/>
                </a:solidFill>
                <a:latin typeface="Verdana" panose="020B0604030504040204" pitchFamily="34" charset="0"/>
                <a:ea typeface="Verdana" panose="020B0604030504040204" pitchFamily="34" charset="0"/>
              </a:rPr>
              <a:t>👉</a:t>
            </a:r>
          </a:p>
        </p:txBody>
      </p:sp>
      <p:pic>
        <p:nvPicPr>
          <p:cNvPr id="6" name="Bildplatzhalter 6">
            <a:extLst>
              <a:ext uri="{FF2B5EF4-FFF2-40B4-BE49-F238E27FC236}">
                <a16:creationId xmlns:a16="http://schemas.microsoft.com/office/drawing/2014/main" id="{A1FD4D5B-E83A-40E1-979F-DA97FE74D0E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8291513" y="0"/>
            <a:ext cx="3900487" cy="6423025"/>
          </a:xfrm>
        </p:spPr>
      </p:pic>
    </p:spTree>
    <p:extLst>
      <p:ext uri="{BB962C8B-B14F-4D97-AF65-F5344CB8AC3E}">
        <p14:creationId xmlns:p14="http://schemas.microsoft.com/office/powerpoint/2010/main" val="67178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F2D87DE-728F-4105-AEA9-82A9679EE075}"/>
              </a:ext>
            </a:extLst>
          </p:cNvPr>
          <p:cNvSpPr>
            <a:spLocks noGrp="1"/>
          </p:cNvSpPr>
          <p:nvPr>
            <p:ph type="body" sz="quarter" idx="12"/>
          </p:nvPr>
        </p:nvSpPr>
        <p:spPr>
          <a:xfrm>
            <a:off x="661194" y="2061129"/>
            <a:ext cx="7058025" cy="3744359"/>
          </a:xfrm>
        </p:spPr>
        <p:txBody>
          <a:bodyPr/>
          <a:lstStyle/>
          <a:p>
            <a:pPr marL="0" indent="0">
              <a:buNone/>
            </a:pPr>
            <a:r>
              <a:rPr lang="de-DE" dirty="0"/>
              <a:t>Zu grundlegenden Funktionen und Fragen zu PowerPoint wie:</a:t>
            </a:r>
          </a:p>
          <a:p>
            <a:r>
              <a:rPr lang="de-DE" dirty="0"/>
              <a:t>Arbeiten mit Folienmastern</a:t>
            </a:r>
          </a:p>
          <a:p>
            <a:r>
              <a:rPr lang="de-DE" dirty="0"/>
              <a:t>Zuschneiden von Bildern</a:t>
            </a:r>
          </a:p>
          <a:p>
            <a:r>
              <a:rPr lang="de-DE" dirty="0"/>
              <a:t>Ausblenden von Folien</a:t>
            </a:r>
          </a:p>
          <a:p>
            <a:pPr marL="0" indent="0">
              <a:buNone/>
            </a:pPr>
            <a:r>
              <a:rPr lang="de-DE" dirty="0"/>
              <a:t>finden Sie umfangreiche Hilfe-Angebote im PowerPoint-Hilfecenter:</a:t>
            </a:r>
          </a:p>
          <a:p>
            <a:pPr marL="0" indent="0">
              <a:buNone/>
            </a:pPr>
            <a:r>
              <a:rPr lang="de-DE" i="1" dirty="0">
                <a:hlinkClick r:id="rId2"/>
              </a:rPr>
              <a:t>support.office.com/de-DE/powerpoint</a:t>
            </a:r>
            <a:endParaRPr lang="de-DE" i="1" dirty="0"/>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PowerPoint-Hilfecenter</a:t>
            </a:r>
            <a:endParaRPr lang="de-DE" b="0" dirty="0"/>
          </a:p>
        </p:txBody>
      </p:sp>
      <p:pic>
        <p:nvPicPr>
          <p:cNvPr id="6" name="Bildplatzhalter 6">
            <a:extLst>
              <a:ext uri="{FF2B5EF4-FFF2-40B4-BE49-F238E27FC236}">
                <a16:creationId xmlns:a16="http://schemas.microsoft.com/office/drawing/2014/main" id="{1829008D-7843-4408-B804-5FF808DFC1B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8291513" y="0"/>
            <a:ext cx="3900487" cy="6423025"/>
          </a:xfrm>
        </p:spPr>
      </p:pic>
    </p:spTree>
    <p:extLst>
      <p:ext uri="{BB962C8B-B14F-4D97-AF65-F5344CB8AC3E}">
        <p14:creationId xmlns:p14="http://schemas.microsoft.com/office/powerpoint/2010/main" val="247528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8EB3B675-C05C-45B4-9917-F605B1543C1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hteck 3">
            <a:extLst>
              <a:ext uri="{FF2B5EF4-FFF2-40B4-BE49-F238E27FC236}">
                <a16:creationId xmlns:a16="http://schemas.microsoft.com/office/drawing/2014/main" id="{15784E44-A65C-442E-A074-2F6BA22E301B}"/>
              </a:ext>
            </a:extLst>
          </p:cNvPr>
          <p:cNvSpPr/>
          <p:nvPr/>
        </p:nvSpPr>
        <p:spPr>
          <a:xfrm>
            <a:off x="4475163" y="620713"/>
            <a:ext cx="43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0A31D72D-8C9C-4528-AF38-79DD97B67DCE}"/>
              </a:ext>
            </a:extLst>
          </p:cNvPr>
          <p:cNvSpPr>
            <a:spLocks noGrp="1"/>
          </p:cNvSpPr>
          <p:nvPr>
            <p:ph type="body" sz="quarter" idx="12"/>
          </p:nvPr>
        </p:nvSpPr>
        <p:spPr/>
        <p:txBody>
          <a:bodyPr/>
          <a:lstStyle/>
          <a:p>
            <a:r>
              <a:rPr lang="de-DE" dirty="0"/>
              <a:t>Thema 1</a:t>
            </a:r>
          </a:p>
          <a:p>
            <a:r>
              <a:rPr lang="de-DE" dirty="0"/>
              <a:t>Thema 2</a:t>
            </a:r>
          </a:p>
          <a:p>
            <a:r>
              <a:rPr lang="de-DE" dirty="0"/>
              <a:t>Thema 3</a:t>
            </a:r>
          </a:p>
          <a:p>
            <a:r>
              <a:rPr lang="de-DE" dirty="0"/>
              <a:t>Thema 4</a:t>
            </a:r>
          </a:p>
          <a:p>
            <a:r>
              <a:rPr lang="de-DE" dirty="0"/>
              <a:t>Thema 5</a:t>
            </a:r>
          </a:p>
        </p:txBody>
      </p:sp>
    </p:spTree>
    <p:extLst>
      <p:ext uri="{BB962C8B-B14F-4D97-AF65-F5344CB8AC3E}">
        <p14:creationId xmlns:p14="http://schemas.microsoft.com/office/powerpoint/2010/main" val="94218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84DE02AD-2ACA-476F-A380-428178940F98}"/>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t="-1144" b="-164"/>
          <a:stretch/>
        </p:blipFill>
        <p:spPr>
          <a:xfrm>
            <a:off x="0" y="-73573"/>
            <a:ext cx="5808663" cy="6505903"/>
          </a:xfrm>
        </p:spPr>
      </p:pic>
      <p:sp>
        <p:nvSpPr>
          <p:cNvPr id="5" name="Textplatzhalter 4">
            <a:extLst>
              <a:ext uri="{FF2B5EF4-FFF2-40B4-BE49-F238E27FC236}">
                <a16:creationId xmlns:a16="http://schemas.microsoft.com/office/drawing/2014/main" id="{E2B9DDE1-8228-4205-826D-EBDA173D716B}"/>
              </a:ext>
            </a:extLst>
          </p:cNvPr>
          <p:cNvSpPr>
            <a:spLocks noGrp="1"/>
          </p:cNvSpPr>
          <p:nvPr>
            <p:ph type="body" sz="quarter" idx="15"/>
          </p:nvPr>
        </p:nvSpPr>
        <p:spPr/>
        <p:txBody>
          <a:bodyPr/>
          <a:lstStyle/>
          <a:p>
            <a:r>
              <a:rPr lang="de-DE" dirty="0"/>
              <a:t>Aufzählung 1</a:t>
            </a:r>
          </a:p>
          <a:p>
            <a:r>
              <a:rPr lang="de-DE" dirty="0"/>
              <a:t>Aufzählung 2</a:t>
            </a:r>
          </a:p>
          <a:p>
            <a:r>
              <a:rPr lang="de-DE" dirty="0"/>
              <a:t>Aufzählung 3</a:t>
            </a:r>
          </a:p>
          <a:p>
            <a:r>
              <a:rPr lang="de-DE" dirty="0"/>
              <a:t>Aufzählung 4</a:t>
            </a:r>
          </a:p>
          <a:p>
            <a:r>
              <a:rPr lang="de-DE" dirty="0"/>
              <a:t>Aufzählung 5</a:t>
            </a:r>
          </a:p>
        </p:txBody>
      </p:sp>
      <p:sp>
        <p:nvSpPr>
          <p:cNvPr id="2" name="Textplatzhalter 1">
            <a:extLst>
              <a:ext uri="{FF2B5EF4-FFF2-40B4-BE49-F238E27FC236}">
                <a16:creationId xmlns:a16="http://schemas.microsoft.com/office/drawing/2014/main" id="{8207C3D8-8183-4BDC-B4AA-BD177DCABFBC}"/>
              </a:ext>
            </a:extLst>
          </p:cNvPr>
          <p:cNvSpPr>
            <a:spLocks noGrp="1"/>
          </p:cNvSpPr>
          <p:nvPr>
            <p:ph type="body" sz="quarter" idx="16"/>
          </p:nvPr>
        </p:nvSpPr>
        <p:spPr>
          <a:prstGeom prst="rect">
            <a:avLst/>
          </a:prstGeom>
        </p:spPr>
        <p:txBody>
          <a:bodyPr/>
          <a:lstStyle/>
          <a:p>
            <a:r>
              <a:rPr lang="da-DK" dirty="0"/>
              <a:t>Hochschule Merseburg</a:t>
            </a:r>
            <a:endParaRPr lang="de-DE" dirty="0"/>
          </a:p>
        </p:txBody>
      </p:sp>
      <p:sp>
        <p:nvSpPr>
          <p:cNvPr id="7" name="Rechteck 6">
            <a:extLst>
              <a:ext uri="{FF2B5EF4-FFF2-40B4-BE49-F238E27FC236}">
                <a16:creationId xmlns:a16="http://schemas.microsoft.com/office/drawing/2014/main" id="{85E5145B-9044-436C-9767-19E5C5C68E84}"/>
              </a:ext>
            </a:extLst>
          </p:cNvPr>
          <p:cNvSpPr/>
          <p:nvPr/>
        </p:nvSpPr>
        <p:spPr>
          <a:xfrm>
            <a:off x="5592663" y="639763"/>
            <a:ext cx="43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053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89BFEFB-A592-4DC3-8F05-7972C1ED94FF}"/>
              </a:ext>
            </a:extLst>
          </p:cNvPr>
          <p:cNvSpPr>
            <a:spLocks noGrp="1"/>
          </p:cNvSpPr>
          <p:nvPr>
            <p:ph type="body" sz="quarter" idx="12"/>
          </p:nvPr>
        </p:nvSpPr>
        <p:spPr/>
        <p:txBody>
          <a:bodyPr/>
          <a:lstStyle/>
          <a:p>
            <a:r>
              <a:rPr lang="de-DE" dirty="0"/>
              <a:t>Aufzählung 1</a:t>
            </a:r>
          </a:p>
          <a:p>
            <a:r>
              <a:rPr lang="de-DE" dirty="0"/>
              <a:t>Aufzählung 2</a:t>
            </a:r>
          </a:p>
          <a:p>
            <a:r>
              <a:rPr lang="de-DE" dirty="0"/>
              <a:t>Aufzählung 3</a:t>
            </a:r>
          </a:p>
          <a:p>
            <a:r>
              <a:rPr lang="de-DE" dirty="0"/>
              <a:t>Aufzählung 4</a:t>
            </a:r>
          </a:p>
          <a:p>
            <a:r>
              <a:rPr lang="de-DE" dirty="0"/>
              <a:t>Aufzählung 5</a:t>
            </a:r>
          </a:p>
        </p:txBody>
      </p:sp>
      <p:pic>
        <p:nvPicPr>
          <p:cNvPr id="11" name="Bildplatzhalter 10">
            <a:extLst>
              <a:ext uri="{FF2B5EF4-FFF2-40B4-BE49-F238E27FC236}">
                <a16:creationId xmlns:a16="http://schemas.microsoft.com/office/drawing/2014/main" id="{0D231E41-45C0-4167-BABF-00737E2077D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7" name="Textplatzhalter 6">
            <a:extLst>
              <a:ext uri="{FF2B5EF4-FFF2-40B4-BE49-F238E27FC236}">
                <a16:creationId xmlns:a16="http://schemas.microsoft.com/office/drawing/2014/main" id="{354AA762-BDC3-48BC-84B9-02B30B790072}"/>
              </a:ext>
            </a:extLst>
          </p:cNvPr>
          <p:cNvSpPr>
            <a:spLocks noGrp="1"/>
          </p:cNvSpPr>
          <p:nvPr>
            <p:ph type="body" sz="quarter" idx="16"/>
          </p:nvPr>
        </p:nvSpPr>
        <p:spPr>
          <a:prstGeom prst="rect">
            <a:avLst/>
          </a:prstGeom>
        </p:spPr>
        <p:txBody>
          <a:bodyPr/>
          <a:lstStyle/>
          <a:p>
            <a:r>
              <a:rPr lang="da-DK" dirty="0"/>
              <a:t>Hochschule Merseburg</a:t>
            </a:r>
            <a:endParaRPr lang="de-DE" dirty="0"/>
          </a:p>
        </p:txBody>
      </p:sp>
      <p:sp>
        <p:nvSpPr>
          <p:cNvPr id="6" name="Rechteck 5">
            <a:extLst>
              <a:ext uri="{FF2B5EF4-FFF2-40B4-BE49-F238E27FC236}">
                <a16:creationId xmlns:a16="http://schemas.microsoft.com/office/drawing/2014/main" id="{DD9BA765-FD7A-4D48-AF3F-D7F4881A5BAC}"/>
              </a:ext>
            </a:extLst>
          </p:cNvPr>
          <p:cNvSpPr/>
          <p:nvPr/>
        </p:nvSpPr>
        <p:spPr>
          <a:xfrm>
            <a:off x="7627188" y="4275975"/>
            <a:ext cx="1296000" cy="1296000"/>
          </a:xfrm>
          <a:prstGeom prst="rect">
            <a:avLst/>
          </a:prstGeom>
          <a:noFill/>
          <a:ln w="38100">
            <a:solidFill>
              <a:srgbClr val="0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31DD284-A529-48BD-8E4F-591C5E169480}"/>
              </a:ext>
            </a:extLst>
          </p:cNvPr>
          <p:cNvSpPr/>
          <p:nvPr/>
        </p:nvSpPr>
        <p:spPr>
          <a:xfrm>
            <a:off x="6979188" y="3627975"/>
            <a:ext cx="648000" cy="648000"/>
          </a:xfrm>
          <a:prstGeom prst="rect">
            <a:avLst/>
          </a:prstGeom>
          <a:noFill/>
          <a:ln w="38100">
            <a:solidFill>
              <a:srgbClr val="0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5515763"/>
      </p:ext>
    </p:extLst>
  </p:cSld>
  <p:clrMapOvr>
    <a:masterClrMapping/>
  </p:clrMapOvr>
</p:sld>
</file>

<file path=ppt/theme/theme1.xml><?xml version="1.0" encoding="utf-8"?>
<a:theme xmlns:a="http://schemas.openxmlformats.org/drawingml/2006/main" name="Titelfoli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haltsverzeichn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alte mit Bilder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halte nur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bschlussfoli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Breitbild</PresentationFormat>
  <Paragraphs>198</Paragraphs>
  <Slides>28</Slides>
  <Notes>1</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28</vt:i4>
      </vt:variant>
    </vt:vector>
  </HeadingPairs>
  <TitlesOfParts>
    <vt:vector size="36" baseType="lpstr">
      <vt:lpstr>Arial</vt:lpstr>
      <vt:lpstr>Calibri</vt:lpstr>
      <vt:lpstr>Verdana</vt:lpstr>
      <vt:lpstr>Titelfolien</vt:lpstr>
      <vt:lpstr>Inhaltsverzeichnis</vt:lpstr>
      <vt:lpstr>Inhalte mit Bildern</vt:lpstr>
      <vt:lpstr>Inhalte nur Text</vt:lpstr>
      <vt:lpstr>Abschlussfolie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Hochschule Merseburg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Auspurg</dc:creator>
  <cp:lastModifiedBy>Christian Auspurg</cp:lastModifiedBy>
  <cp:revision>291</cp:revision>
  <dcterms:created xsi:type="dcterms:W3CDTF">2018-11-05T09:59:08Z</dcterms:created>
  <dcterms:modified xsi:type="dcterms:W3CDTF">2021-06-23T09:16:04Z</dcterms:modified>
</cp:coreProperties>
</file>