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4" r:id="rId5"/>
    <p:sldMasterId id="2147483744" r:id="rId6"/>
    <p:sldMasterId id="2147483752" r:id="rId7"/>
    <p:sldMasterId id="2147483797" r:id="rId8"/>
    <p:sldMasterId id="2147483863" r:id="rId9"/>
  </p:sldMasterIdLst>
  <p:notesMasterIdLst>
    <p:notesMasterId r:id="rId50"/>
  </p:notesMasterIdLst>
  <p:sldIdLst>
    <p:sldId id="291" r:id="rId10"/>
    <p:sldId id="396" r:id="rId11"/>
    <p:sldId id="406" r:id="rId12"/>
    <p:sldId id="407" r:id="rId13"/>
    <p:sldId id="409" r:id="rId14"/>
    <p:sldId id="408" r:id="rId15"/>
    <p:sldId id="378" r:id="rId16"/>
    <p:sldId id="418" r:id="rId17"/>
    <p:sldId id="419" r:id="rId18"/>
    <p:sldId id="420" r:id="rId19"/>
    <p:sldId id="372" r:id="rId20"/>
    <p:sldId id="373" r:id="rId21"/>
    <p:sldId id="381" r:id="rId22"/>
    <p:sldId id="374" r:id="rId23"/>
    <p:sldId id="397" r:id="rId24"/>
    <p:sldId id="382" r:id="rId25"/>
    <p:sldId id="383" r:id="rId26"/>
    <p:sldId id="385" r:id="rId27"/>
    <p:sldId id="398" r:id="rId28"/>
    <p:sldId id="399" r:id="rId29"/>
    <p:sldId id="404" r:id="rId30"/>
    <p:sldId id="387" r:id="rId31"/>
    <p:sldId id="401" r:id="rId32"/>
    <p:sldId id="388" r:id="rId33"/>
    <p:sldId id="389" r:id="rId34"/>
    <p:sldId id="413" r:id="rId35"/>
    <p:sldId id="412" r:id="rId36"/>
    <p:sldId id="414" r:id="rId37"/>
    <p:sldId id="416" r:id="rId38"/>
    <p:sldId id="391" r:id="rId39"/>
    <p:sldId id="392" r:id="rId40"/>
    <p:sldId id="411" r:id="rId41"/>
    <p:sldId id="402" r:id="rId42"/>
    <p:sldId id="403" r:id="rId43"/>
    <p:sldId id="405" r:id="rId44"/>
    <p:sldId id="421" r:id="rId45"/>
    <p:sldId id="393" r:id="rId46"/>
    <p:sldId id="417" r:id="rId47"/>
    <p:sldId id="394" r:id="rId48"/>
    <p:sldId id="259" r:id="rId4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64"/>
    <a:srgbClr val="009B82"/>
    <a:srgbClr val="D71419"/>
    <a:srgbClr val="0082C8"/>
    <a:srgbClr val="F9B104"/>
    <a:srgbClr val="006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0" autoAdjust="0"/>
    <p:restoredTop sz="97478" autoAdjust="0"/>
  </p:normalViewPr>
  <p:slideViewPr>
    <p:cSldViewPr snapToGrid="0" showGuides="1">
      <p:cViewPr varScale="1">
        <p:scale>
          <a:sx n="111" d="100"/>
          <a:sy n="111" d="100"/>
        </p:scale>
        <p:origin x="678"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122" d="100"/>
          <a:sy n="122" d="100"/>
        </p:scale>
        <p:origin x="4914" y="102"/>
      </p:cViewPr>
      <p:guideLst>
        <p:guide orient="horz" pos="2880"/>
        <p:guide pos="2160"/>
      </p:guideLst>
    </p:cSldViewPr>
  </p:notes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347D0-A048-415F-B819-480F6943B911}" type="datetimeFigureOut">
              <a:rPr lang="de-DE" smtClean="0"/>
              <a:t>11.03.2024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9B008-D102-4AC3-8912-EE9794E190B7}" type="slidenum">
              <a:rPr lang="de-DE" smtClean="0"/>
              <a:t>‹Nr.›</a:t>
            </a:fld>
            <a:endParaRPr lang="de-DE"/>
          </a:p>
        </p:txBody>
      </p:sp>
    </p:spTree>
    <p:extLst>
      <p:ext uri="{BB962C8B-B14F-4D97-AF65-F5344CB8AC3E}">
        <p14:creationId xmlns:p14="http://schemas.microsoft.com/office/powerpoint/2010/main" val="95353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809B008-D102-4AC3-8912-EE9794E190B7}" type="slidenum">
              <a:rPr lang="de-DE" smtClean="0"/>
              <a:t>32</a:t>
            </a:fld>
            <a:endParaRPr lang="de-DE"/>
          </a:p>
        </p:txBody>
      </p:sp>
    </p:spTree>
    <p:extLst>
      <p:ext uri="{BB962C8B-B14F-4D97-AF65-F5344CB8AC3E}">
        <p14:creationId xmlns:p14="http://schemas.microsoft.com/office/powerpoint/2010/main" val="113423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809B008-D102-4AC3-8912-EE9794E190B7}" type="slidenum">
              <a:rPr lang="de-DE" smtClean="0"/>
              <a:t>38</a:t>
            </a:fld>
            <a:endParaRPr lang="de-DE"/>
          </a:p>
        </p:txBody>
      </p:sp>
    </p:spTree>
    <p:extLst>
      <p:ext uri="{BB962C8B-B14F-4D97-AF65-F5344CB8AC3E}">
        <p14:creationId xmlns:p14="http://schemas.microsoft.com/office/powerpoint/2010/main" val="307911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48D31CF-169B-46B7-B926-7BA4996CF0B3}"/>
              </a:ext>
            </a:extLst>
          </p:cNvPr>
          <p:cNvSpPr/>
          <p:nvPr userDrawn="1"/>
        </p:nvSpPr>
        <p:spPr>
          <a:xfrm>
            <a:off x="0" y="0"/>
            <a:ext cx="658813" cy="620713"/>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DDBEDBA5-31B5-4EDC-A0A8-B3E4BFE0C6CC}"/>
              </a:ext>
            </a:extLst>
          </p:cNvPr>
          <p:cNvSpPr>
            <a:spLocks noGrp="1"/>
          </p:cNvSpPr>
          <p:nvPr>
            <p:ph type="body" sz="quarter" idx="10" hasCustomPrompt="1"/>
          </p:nvPr>
        </p:nvSpPr>
        <p:spPr>
          <a:xfrm>
            <a:off x="658813" y="1485896"/>
            <a:ext cx="8966200" cy="1156719"/>
          </a:xfrm>
          <a:prstGeom prst="rect">
            <a:avLst/>
          </a:prstGeom>
        </p:spPr>
        <p:txBody>
          <a:bodyPr lIns="0" tIns="0" rIns="0" bIns="0"/>
          <a:lstStyle>
            <a:lvl1pPr marL="0" indent="0">
              <a:lnSpc>
                <a:spcPct val="110000"/>
              </a:lnSpc>
              <a:buNone/>
              <a:defRPr sz="3600" b="1">
                <a:solidFill>
                  <a:srgbClr val="003C64"/>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2-zeiliger </a:t>
            </a:r>
          </a:p>
          <a:p>
            <a:pPr lvl="0"/>
            <a:r>
              <a:rPr lang="de-DE" dirty="0"/>
              <a:t>Titel</a:t>
            </a:r>
          </a:p>
        </p:txBody>
      </p:sp>
      <p:sp>
        <p:nvSpPr>
          <p:cNvPr id="10" name="Textplatzhalter 8">
            <a:extLst>
              <a:ext uri="{FF2B5EF4-FFF2-40B4-BE49-F238E27FC236}">
                <a16:creationId xmlns:a16="http://schemas.microsoft.com/office/drawing/2014/main" id="{823C6942-93D4-49E0-8D61-E679F4588373}"/>
              </a:ext>
            </a:extLst>
          </p:cNvPr>
          <p:cNvSpPr>
            <a:spLocks noGrp="1"/>
          </p:cNvSpPr>
          <p:nvPr>
            <p:ph type="body" sz="quarter" idx="11" hasCustomPrompt="1"/>
          </p:nvPr>
        </p:nvSpPr>
        <p:spPr>
          <a:xfrm>
            <a:off x="658813" y="2701426"/>
            <a:ext cx="8966200" cy="1156719"/>
          </a:xfrm>
          <a:prstGeom prst="rect">
            <a:avLst/>
          </a:prstGeom>
        </p:spPr>
        <p:txBody>
          <a:bodyPr lIns="0" tIns="0" rIns="0" bIns="0"/>
          <a:lstStyle>
            <a:lvl1pPr marL="0" indent="0">
              <a:lnSpc>
                <a:spcPct val="110000"/>
              </a:lnSpc>
              <a:buNone/>
              <a:defRPr sz="3600" b="0">
                <a:solidFill>
                  <a:srgbClr val="003C64"/>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Untertitel</a:t>
            </a:r>
          </a:p>
        </p:txBody>
      </p:sp>
      <p:sp>
        <p:nvSpPr>
          <p:cNvPr id="11" name="Textplatzhalter 8">
            <a:extLst>
              <a:ext uri="{FF2B5EF4-FFF2-40B4-BE49-F238E27FC236}">
                <a16:creationId xmlns:a16="http://schemas.microsoft.com/office/drawing/2014/main" id="{4AF8AA62-207E-4D88-95E9-152ECD457E66}"/>
              </a:ext>
            </a:extLst>
          </p:cNvPr>
          <p:cNvSpPr>
            <a:spLocks noGrp="1"/>
          </p:cNvSpPr>
          <p:nvPr>
            <p:ph type="body" sz="quarter" idx="12" hasCustomPrompt="1"/>
          </p:nvPr>
        </p:nvSpPr>
        <p:spPr>
          <a:xfrm>
            <a:off x="658813" y="4596811"/>
            <a:ext cx="8966200" cy="345077"/>
          </a:xfrm>
          <a:prstGeom prst="rect">
            <a:avLst/>
          </a:prstGeom>
        </p:spPr>
        <p:txBody>
          <a:bodyPr lIns="0" tIns="0" rIns="0" bIns="0"/>
          <a:lstStyle>
            <a:lvl1pPr marL="0" indent="0">
              <a:buNone/>
              <a:defRPr sz="2000" b="0">
                <a:solidFill>
                  <a:srgbClr val="003C64"/>
                </a:solidFill>
                <a:latin typeface="Verdana" panose="020B0604030504040204" pitchFamily="34" charset="0"/>
                <a:ea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Name, Fachbereich | Datum</a:t>
            </a:r>
          </a:p>
        </p:txBody>
      </p:sp>
      <p:sp>
        <p:nvSpPr>
          <p:cNvPr id="3" name="Bildplatzhalter 2">
            <a:extLst>
              <a:ext uri="{FF2B5EF4-FFF2-40B4-BE49-F238E27FC236}">
                <a16:creationId xmlns:a16="http://schemas.microsoft.com/office/drawing/2014/main" id="{0EFBB119-8AA0-4176-880A-B76CE65F4ECA}"/>
              </a:ext>
            </a:extLst>
          </p:cNvPr>
          <p:cNvSpPr>
            <a:spLocks noGrp="1" noChangeAspect="1"/>
          </p:cNvSpPr>
          <p:nvPr>
            <p:ph type="pic" sz="quarter" idx="13" hasCustomPrompt="1"/>
          </p:nvPr>
        </p:nvSpPr>
        <p:spPr>
          <a:xfrm>
            <a:off x="10199688" y="0"/>
            <a:ext cx="1992312" cy="6421821"/>
          </a:xfrm>
          <a:prstGeom prst="rect">
            <a:avLst/>
          </a:prstGeom>
        </p:spPr>
        <p:txBody>
          <a:bodyPr anchor="ctr" anchorCtr="1"/>
          <a:lstStyle>
            <a:lvl1pPr marL="0" indent="0" algn="ctr">
              <a:buNone/>
              <a:defRPr/>
            </a:lvl1pPr>
          </a:lstStyle>
          <a:p>
            <a:r>
              <a:rPr lang="de-DE" dirty="0"/>
              <a:t>Bild wählen</a:t>
            </a:r>
          </a:p>
        </p:txBody>
      </p:sp>
    </p:spTree>
    <p:extLst>
      <p:ext uri="{BB962C8B-B14F-4D97-AF65-F5344CB8AC3E}">
        <p14:creationId xmlns:p14="http://schemas.microsoft.com/office/powerpoint/2010/main" val="10225192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4">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6385720" y="624679"/>
            <a:ext cx="5149850"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0" y="0"/>
            <a:ext cx="5808663"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2C9C7C57-5B3C-404F-8E51-0ED56B9F1D94}"/>
              </a:ext>
            </a:extLst>
          </p:cNvPr>
          <p:cNvSpPr>
            <a:spLocks noGrp="1"/>
          </p:cNvSpPr>
          <p:nvPr>
            <p:ph type="body" sz="quarter" idx="15" hasCustomPrompt="1"/>
          </p:nvPr>
        </p:nvSpPr>
        <p:spPr>
          <a:xfrm>
            <a:off x="6386514" y="2065100"/>
            <a:ext cx="5146674" cy="37403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338066940"/>
      </p:ext>
    </p:extLst>
  </p:cSld>
  <p:clrMapOvr>
    <a:masterClrMapping/>
  </p:clrMapOvr>
  <p:extLst>
    <p:ext uri="{DCECCB84-F9BA-43D5-87BE-67443E8EF086}">
      <p15:sldGuideLst xmlns:p15="http://schemas.microsoft.com/office/powerpoint/2012/main">
        <p15:guide id="1" pos="3659" userDrawn="1">
          <p15:clr>
            <a:srgbClr val="9FCC3B"/>
          </p15:clr>
        </p15:guide>
        <p15:guide id="2" pos="4021" userDrawn="1">
          <p15:clr>
            <a:srgbClr val="9FCC3B"/>
          </p15:clr>
        </p15:guide>
        <p15:guide id="3" orient="horz" pos="1298">
          <p15:clr>
            <a:srgbClr val="9FCC3B"/>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5">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661988" y="624681"/>
            <a:ext cx="5149850"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6384926" y="0"/>
            <a:ext cx="5808663"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972E6CDB-960C-48AB-BC47-E4C37BEA72D8}"/>
              </a:ext>
            </a:extLst>
          </p:cNvPr>
          <p:cNvSpPr>
            <a:spLocks noGrp="1"/>
          </p:cNvSpPr>
          <p:nvPr>
            <p:ph type="body" sz="quarter" idx="15" hasCustomPrompt="1"/>
          </p:nvPr>
        </p:nvSpPr>
        <p:spPr>
          <a:xfrm>
            <a:off x="661196" y="2061130"/>
            <a:ext cx="5149848" cy="38038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3481609565"/>
      </p:ext>
    </p:extLst>
  </p:cSld>
  <p:clrMapOvr>
    <a:masterClrMapping/>
  </p:clrMapOvr>
  <p:extLst>
    <p:ext uri="{DCECCB84-F9BA-43D5-87BE-67443E8EF086}">
      <p15:sldGuideLst xmlns:p15="http://schemas.microsoft.com/office/powerpoint/2012/main">
        <p15:guide id="1" pos="3659" userDrawn="1">
          <p15:clr>
            <a:srgbClr val="9FCC3B"/>
          </p15:clr>
        </p15:guide>
        <p15:guide id="2" pos="4021" userDrawn="1">
          <p15:clr>
            <a:srgbClr val="9FCC3B"/>
          </p15:clr>
        </p15:guide>
        <p15:guide id="3" orient="horz" pos="1298">
          <p15:clr>
            <a:srgbClr val="9FCC3B"/>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Bild 6">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41864FC0-F3D9-45EB-A896-2074721ACFAA}"/>
              </a:ext>
            </a:extLst>
          </p:cNvPr>
          <p:cNvSpPr>
            <a:spLocks noGrp="1" noChangeAspect="1"/>
          </p:cNvSpPr>
          <p:nvPr>
            <p:ph type="pic" sz="quarter" idx="13" hasCustomPrompt="1"/>
          </p:nvPr>
        </p:nvSpPr>
        <p:spPr>
          <a:xfrm>
            <a:off x="0" y="-1"/>
            <a:ext cx="5805487" cy="4365625"/>
          </a:xfrm>
          <a:prstGeom prst="rect">
            <a:avLst/>
          </a:prstGeom>
        </p:spPr>
        <p:txBody>
          <a:bodyPr anchor="ctr" anchorCtr="0"/>
          <a:lstStyle>
            <a:lvl1pPr marL="0" indent="0" algn="ctr">
              <a:buNone/>
              <a:defRPr/>
            </a:lvl1pPr>
          </a:lstStyle>
          <a:p>
            <a:r>
              <a:rPr lang="de-DE" dirty="0"/>
              <a:t>Bild wählen</a:t>
            </a:r>
          </a:p>
        </p:txBody>
      </p:sp>
      <p:sp>
        <p:nvSpPr>
          <p:cNvPr id="5" name="Bildplatzhalter 5">
            <a:extLst>
              <a:ext uri="{FF2B5EF4-FFF2-40B4-BE49-F238E27FC236}">
                <a16:creationId xmlns:a16="http://schemas.microsoft.com/office/drawing/2014/main" id="{28C752CA-A70B-4CE5-819A-24ACAC3EDC90}"/>
              </a:ext>
            </a:extLst>
          </p:cNvPr>
          <p:cNvSpPr>
            <a:spLocks noGrp="1" noChangeAspect="1"/>
          </p:cNvSpPr>
          <p:nvPr>
            <p:ph type="pic" sz="quarter" idx="14" hasCustomPrompt="1"/>
          </p:nvPr>
        </p:nvSpPr>
        <p:spPr>
          <a:xfrm>
            <a:off x="6383338" y="2060575"/>
            <a:ext cx="5149850" cy="3744911"/>
          </a:xfrm>
          <a:prstGeom prst="rect">
            <a:avLst/>
          </a:prstGeom>
        </p:spPr>
        <p:txBody>
          <a:bodyPr anchor="ctr" anchorCtr="0"/>
          <a:lstStyle>
            <a:lvl1pPr marL="0" indent="0" algn="ctr">
              <a:buNone/>
              <a:defRPr/>
            </a:lvl1pPr>
          </a:lstStyle>
          <a:p>
            <a:r>
              <a:rPr lang="de-DE" dirty="0"/>
              <a:t>Bild wählen</a:t>
            </a:r>
          </a:p>
        </p:txBody>
      </p:sp>
      <p:sp>
        <p:nvSpPr>
          <p:cNvPr id="8" name="Textplatzhalter 4">
            <a:extLst>
              <a:ext uri="{FF2B5EF4-FFF2-40B4-BE49-F238E27FC236}">
                <a16:creationId xmlns:a16="http://schemas.microsoft.com/office/drawing/2014/main" id="{8648D0A6-D2B1-4BFD-95B9-E011890D459A}"/>
              </a:ext>
            </a:extLst>
          </p:cNvPr>
          <p:cNvSpPr>
            <a:spLocks noGrp="1"/>
          </p:cNvSpPr>
          <p:nvPr>
            <p:ph type="body" sz="quarter" idx="11" hasCustomPrompt="1"/>
          </p:nvPr>
        </p:nvSpPr>
        <p:spPr>
          <a:xfrm>
            <a:off x="6386514" y="623887"/>
            <a:ext cx="5146674" cy="930275"/>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Text eingeben</a:t>
            </a:r>
          </a:p>
        </p:txBody>
      </p:sp>
      <p:sp>
        <p:nvSpPr>
          <p:cNvPr id="9" name="Textplatzhalter 4">
            <a:extLst>
              <a:ext uri="{FF2B5EF4-FFF2-40B4-BE49-F238E27FC236}">
                <a16:creationId xmlns:a16="http://schemas.microsoft.com/office/drawing/2014/main" id="{96BD9DEB-8D06-4A31-8B04-0F6DB5EB790D}"/>
              </a:ext>
            </a:extLst>
          </p:cNvPr>
          <p:cNvSpPr>
            <a:spLocks noGrp="1"/>
          </p:cNvSpPr>
          <p:nvPr>
            <p:ph type="body" sz="quarter" idx="15" hasCustomPrompt="1"/>
          </p:nvPr>
        </p:nvSpPr>
        <p:spPr>
          <a:xfrm>
            <a:off x="661194" y="4944168"/>
            <a:ext cx="5147469" cy="930275"/>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Text eingeben</a:t>
            </a:r>
          </a:p>
        </p:txBody>
      </p:sp>
    </p:spTree>
    <p:extLst>
      <p:ext uri="{BB962C8B-B14F-4D97-AF65-F5344CB8AC3E}">
        <p14:creationId xmlns:p14="http://schemas.microsoft.com/office/powerpoint/2010/main" val="336392365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Bild 7">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662782" y="2063163"/>
            <a:ext cx="3235325"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6" name="Bildplatzhalter 5">
            <a:extLst>
              <a:ext uri="{FF2B5EF4-FFF2-40B4-BE49-F238E27FC236}">
                <a16:creationId xmlns:a16="http://schemas.microsoft.com/office/drawing/2014/main" id="{41864FC0-F3D9-45EB-A896-2074721ACFAA}"/>
              </a:ext>
            </a:extLst>
          </p:cNvPr>
          <p:cNvSpPr>
            <a:spLocks noGrp="1" noChangeAspect="1"/>
          </p:cNvSpPr>
          <p:nvPr>
            <p:ph type="pic" sz="quarter" idx="13" hasCustomPrompt="1"/>
          </p:nvPr>
        </p:nvSpPr>
        <p:spPr>
          <a:xfrm>
            <a:off x="0" y="1"/>
            <a:ext cx="12192000" cy="1484312"/>
          </a:xfrm>
          <a:prstGeom prst="rect">
            <a:avLst/>
          </a:prstGeom>
        </p:spPr>
        <p:txBody>
          <a:bodyPr anchor="ctr" anchorCtr="0"/>
          <a:lstStyle>
            <a:lvl1pPr marL="0" indent="0" algn="ctr">
              <a:buNone/>
              <a:defRPr/>
            </a:lvl1pPr>
          </a:lstStyle>
          <a:p>
            <a:r>
              <a:rPr lang="de-DE" dirty="0"/>
              <a:t>Bild wählen</a:t>
            </a:r>
          </a:p>
        </p:txBody>
      </p:sp>
      <p:sp>
        <p:nvSpPr>
          <p:cNvPr id="10" name="Textplatzhalter 3">
            <a:extLst>
              <a:ext uri="{FF2B5EF4-FFF2-40B4-BE49-F238E27FC236}">
                <a16:creationId xmlns:a16="http://schemas.microsoft.com/office/drawing/2014/main" id="{2D65283B-4995-43BA-B860-5087CD9C151A}"/>
              </a:ext>
            </a:extLst>
          </p:cNvPr>
          <p:cNvSpPr>
            <a:spLocks noGrp="1"/>
          </p:cNvSpPr>
          <p:nvPr>
            <p:ph type="body" sz="quarter" idx="16" hasCustomPrompt="1"/>
          </p:nvPr>
        </p:nvSpPr>
        <p:spPr>
          <a:xfrm>
            <a:off x="661196" y="3502819"/>
            <a:ext cx="3241676" cy="2305050"/>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1" name="Textplatzhalter 3">
            <a:extLst>
              <a:ext uri="{FF2B5EF4-FFF2-40B4-BE49-F238E27FC236}">
                <a16:creationId xmlns:a16="http://schemas.microsoft.com/office/drawing/2014/main" id="{3267EC94-0F31-4ED9-B197-4B285A7E44AD}"/>
              </a:ext>
            </a:extLst>
          </p:cNvPr>
          <p:cNvSpPr>
            <a:spLocks noGrp="1"/>
          </p:cNvSpPr>
          <p:nvPr>
            <p:ph type="body" sz="quarter" idx="17" hasCustomPrompt="1"/>
          </p:nvPr>
        </p:nvSpPr>
        <p:spPr>
          <a:xfrm>
            <a:off x="4475959" y="2062956"/>
            <a:ext cx="3241675" cy="3744913"/>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2" name="Textplatzhalter 3">
            <a:extLst>
              <a:ext uri="{FF2B5EF4-FFF2-40B4-BE49-F238E27FC236}">
                <a16:creationId xmlns:a16="http://schemas.microsoft.com/office/drawing/2014/main" id="{B072B6E0-3D12-4A60-A438-0459DAC58570}"/>
              </a:ext>
            </a:extLst>
          </p:cNvPr>
          <p:cNvSpPr>
            <a:spLocks noGrp="1"/>
          </p:cNvSpPr>
          <p:nvPr>
            <p:ph type="body" sz="quarter" idx="18" hasCustomPrompt="1"/>
          </p:nvPr>
        </p:nvSpPr>
        <p:spPr>
          <a:xfrm>
            <a:off x="8293105" y="2060575"/>
            <a:ext cx="3241674" cy="3744913"/>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359033539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rsonenübersicht">
    <p:spTree>
      <p:nvGrpSpPr>
        <p:cNvPr id="1" name=""/>
        <p:cNvGrpSpPr/>
        <p:nvPr/>
      </p:nvGrpSpPr>
      <p:grpSpPr>
        <a:xfrm>
          <a:off x="0" y="0"/>
          <a:ext cx="0" cy="0"/>
          <a:chOff x="0" y="0"/>
          <a:chExt cx="0" cy="0"/>
        </a:xfrm>
      </p:grpSpPr>
      <p:sp>
        <p:nvSpPr>
          <p:cNvPr id="6" name="Textplatzhalter 4">
            <a:extLst>
              <a:ext uri="{FF2B5EF4-FFF2-40B4-BE49-F238E27FC236}">
                <a16:creationId xmlns:a16="http://schemas.microsoft.com/office/drawing/2014/main" id="{ECCB6A48-A94F-44E3-8EBF-1A74287B43B7}"/>
              </a:ext>
            </a:extLst>
          </p:cNvPr>
          <p:cNvSpPr>
            <a:spLocks noGrp="1"/>
          </p:cNvSpPr>
          <p:nvPr>
            <p:ph type="body" sz="quarter" idx="10" hasCustomPrompt="1"/>
          </p:nvPr>
        </p:nvSpPr>
        <p:spPr>
          <a:xfrm>
            <a:off x="661194" y="624683"/>
            <a:ext cx="10874375" cy="69691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8" name="Textplatzhalter 4">
            <a:extLst>
              <a:ext uri="{FF2B5EF4-FFF2-40B4-BE49-F238E27FC236}">
                <a16:creationId xmlns:a16="http://schemas.microsoft.com/office/drawing/2014/main" id="{022F3A50-4A5D-4397-AAA6-854AA1ED1A00}"/>
              </a:ext>
            </a:extLst>
          </p:cNvPr>
          <p:cNvSpPr>
            <a:spLocks noGrp="1"/>
          </p:cNvSpPr>
          <p:nvPr>
            <p:ph type="body" sz="quarter" idx="11" hasCustomPrompt="1"/>
          </p:nvPr>
        </p:nvSpPr>
        <p:spPr>
          <a:xfrm>
            <a:off x="2570164" y="2062726"/>
            <a:ext cx="3525836" cy="826524"/>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9" name="Textplatzhalter 4">
            <a:extLst>
              <a:ext uri="{FF2B5EF4-FFF2-40B4-BE49-F238E27FC236}">
                <a16:creationId xmlns:a16="http://schemas.microsoft.com/office/drawing/2014/main" id="{7D93A3AF-BED7-4AB6-B8CC-22FC5DC4CFE9}"/>
              </a:ext>
            </a:extLst>
          </p:cNvPr>
          <p:cNvSpPr>
            <a:spLocks noGrp="1"/>
          </p:cNvSpPr>
          <p:nvPr>
            <p:ph type="body" sz="quarter" idx="12" hasCustomPrompt="1"/>
          </p:nvPr>
        </p:nvSpPr>
        <p:spPr>
          <a:xfrm>
            <a:off x="2570164" y="1486694"/>
            <a:ext cx="3525836" cy="5292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18" name="Bildplatzhalter 3">
            <a:extLst>
              <a:ext uri="{FF2B5EF4-FFF2-40B4-BE49-F238E27FC236}">
                <a16:creationId xmlns:a16="http://schemas.microsoft.com/office/drawing/2014/main" id="{A127B85B-247B-4450-A14A-74FC11BB0A73}"/>
              </a:ext>
            </a:extLst>
          </p:cNvPr>
          <p:cNvSpPr>
            <a:spLocks noGrp="1" noChangeAspect="1"/>
          </p:cNvSpPr>
          <p:nvPr>
            <p:ph type="pic" sz="quarter" idx="22" hasCustomPrompt="1"/>
          </p:nvPr>
        </p:nvSpPr>
        <p:spPr>
          <a:xfrm>
            <a:off x="6385720" y="1486694"/>
            <a:ext cx="1331118" cy="1402555"/>
          </a:xfrm>
          <a:prstGeom prst="rect">
            <a:avLst/>
          </a:prstGeom>
        </p:spPr>
        <p:txBody>
          <a:bodyPr/>
          <a:lstStyle>
            <a:lvl1pPr marL="0" indent="0">
              <a:buNone/>
              <a:defRPr lang="de-DE" sz="2400"/>
            </a:lvl1pPr>
          </a:lstStyle>
          <a:p>
            <a:r>
              <a:rPr lang="de-DE" dirty="0"/>
              <a:t>Personalbild einfügen</a:t>
            </a:r>
          </a:p>
        </p:txBody>
      </p:sp>
      <p:sp>
        <p:nvSpPr>
          <p:cNvPr id="19" name="Bildplatzhalter 3">
            <a:extLst>
              <a:ext uri="{FF2B5EF4-FFF2-40B4-BE49-F238E27FC236}">
                <a16:creationId xmlns:a16="http://schemas.microsoft.com/office/drawing/2014/main" id="{732AFA0C-8598-4400-97B2-95F3C277BB8A}"/>
              </a:ext>
            </a:extLst>
          </p:cNvPr>
          <p:cNvSpPr>
            <a:spLocks noGrp="1" noChangeAspect="1"/>
          </p:cNvSpPr>
          <p:nvPr>
            <p:ph type="pic" sz="quarter" idx="19" hasCustomPrompt="1"/>
          </p:nvPr>
        </p:nvSpPr>
        <p:spPr>
          <a:xfrm>
            <a:off x="661988" y="1485106"/>
            <a:ext cx="1330325" cy="1404143"/>
          </a:xfrm>
          <a:prstGeom prst="rect">
            <a:avLst/>
          </a:prstGeom>
        </p:spPr>
        <p:txBody>
          <a:bodyPr/>
          <a:lstStyle>
            <a:lvl1pPr marL="0" indent="0">
              <a:buNone/>
              <a:defRPr sz="2400"/>
            </a:lvl1pPr>
          </a:lstStyle>
          <a:p>
            <a:r>
              <a:rPr lang="de-DE" dirty="0"/>
              <a:t>Personalbild einfügen</a:t>
            </a:r>
          </a:p>
        </p:txBody>
      </p:sp>
      <p:sp>
        <p:nvSpPr>
          <p:cNvPr id="20" name="Textplatzhalter 4">
            <a:extLst>
              <a:ext uri="{FF2B5EF4-FFF2-40B4-BE49-F238E27FC236}">
                <a16:creationId xmlns:a16="http://schemas.microsoft.com/office/drawing/2014/main" id="{924436A5-2031-4CA3-AE88-97A8987B54E8}"/>
              </a:ext>
            </a:extLst>
          </p:cNvPr>
          <p:cNvSpPr>
            <a:spLocks noGrp="1"/>
          </p:cNvSpPr>
          <p:nvPr>
            <p:ph type="body" sz="quarter" idx="23" hasCustomPrompt="1"/>
          </p:nvPr>
        </p:nvSpPr>
        <p:spPr>
          <a:xfrm>
            <a:off x="8292975" y="2061136"/>
            <a:ext cx="3557713" cy="828113"/>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21" name="Textplatzhalter 4">
            <a:extLst>
              <a:ext uri="{FF2B5EF4-FFF2-40B4-BE49-F238E27FC236}">
                <a16:creationId xmlns:a16="http://schemas.microsoft.com/office/drawing/2014/main" id="{88C61B81-8632-4FA3-BBB2-983CEB61E6C4}"/>
              </a:ext>
            </a:extLst>
          </p:cNvPr>
          <p:cNvSpPr>
            <a:spLocks noGrp="1"/>
          </p:cNvSpPr>
          <p:nvPr>
            <p:ph type="body" sz="quarter" idx="24" hasCustomPrompt="1"/>
          </p:nvPr>
        </p:nvSpPr>
        <p:spPr>
          <a:xfrm>
            <a:off x="8292975" y="1485105"/>
            <a:ext cx="3557713" cy="5165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26" name="Textplatzhalter 4">
            <a:extLst>
              <a:ext uri="{FF2B5EF4-FFF2-40B4-BE49-F238E27FC236}">
                <a16:creationId xmlns:a16="http://schemas.microsoft.com/office/drawing/2014/main" id="{4AF41AA8-7524-4B6F-BCBF-6D7452C167CB}"/>
              </a:ext>
            </a:extLst>
          </p:cNvPr>
          <p:cNvSpPr>
            <a:spLocks noGrp="1"/>
          </p:cNvSpPr>
          <p:nvPr>
            <p:ph type="body" sz="quarter" idx="27" hasCustomPrompt="1"/>
          </p:nvPr>
        </p:nvSpPr>
        <p:spPr>
          <a:xfrm>
            <a:off x="2570164" y="4078851"/>
            <a:ext cx="3525836" cy="826524"/>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27" name="Textplatzhalter 4">
            <a:extLst>
              <a:ext uri="{FF2B5EF4-FFF2-40B4-BE49-F238E27FC236}">
                <a16:creationId xmlns:a16="http://schemas.microsoft.com/office/drawing/2014/main" id="{6B44985F-FD2C-441C-85AD-411A7704AB99}"/>
              </a:ext>
            </a:extLst>
          </p:cNvPr>
          <p:cNvSpPr>
            <a:spLocks noGrp="1"/>
          </p:cNvSpPr>
          <p:nvPr>
            <p:ph type="body" sz="quarter" idx="28" hasCustomPrompt="1"/>
          </p:nvPr>
        </p:nvSpPr>
        <p:spPr>
          <a:xfrm>
            <a:off x="2570164" y="3502819"/>
            <a:ext cx="3525836" cy="5292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28" name="Textplatzhalter 4">
            <a:extLst>
              <a:ext uri="{FF2B5EF4-FFF2-40B4-BE49-F238E27FC236}">
                <a16:creationId xmlns:a16="http://schemas.microsoft.com/office/drawing/2014/main" id="{2E53B201-A02E-40B5-B921-B3A6A510B22F}"/>
              </a:ext>
            </a:extLst>
          </p:cNvPr>
          <p:cNvSpPr>
            <a:spLocks noGrp="1"/>
          </p:cNvSpPr>
          <p:nvPr>
            <p:ph type="body" sz="quarter" idx="29" hasCustomPrompt="1"/>
          </p:nvPr>
        </p:nvSpPr>
        <p:spPr>
          <a:xfrm>
            <a:off x="8294690" y="4078851"/>
            <a:ext cx="3525836" cy="826524"/>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29" name="Textplatzhalter 4">
            <a:extLst>
              <a:ext uri="{FF2B5EF4-FFF2-40B4-BE49-F238E27FC236}">
                <a16:creationId xmlns:a16="http://schemas.microsoft.com/office/drawing/2014/main" id="{4B685E78-334E-4E1C-BDD3-46BB1A42F6A8}"/>
              </a:ext>
            </a:extLst>
          </p:cNvPr>
          <p:cNvSpPr>
            <a:spLocks noGrp="1"/>
          </p:cNvSpPr>
          <p:nvPr>
            <p:ph type="body" sz="quarter" idx="30" hasCustomPrompt="1"/>
          </p:nvPr>
        </p:nvSpPr>
        <p:spPr>
          <a:xfrm>
            <a:off x="8294690" y="3502819"/>
            <a:ext cx="3525836" cy="5292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30" name="Bildplatzhalter 3">
            <a:extLst>
              <a:ext uri="{FF2B5EF4-FFF2-40B4-BE49-F238E27FC236}">
                <a16:creationId xmlns:a16="http://schemas.microsoft.com/office/drawing/2014/main" id="{437B9020-6A7B-4CBE-9B97-1D192E75B383}"/>
              </a:ext>
            </a:extLst>
          </p:cNvPr>
          <p:cNvSpPr>
            <a:spLocks noGrp="1" noChangeAspect="1"/>
          </p:cNvSpPr>
          <p:nvPr>
            <p:ph type="pic" sz="quarter" idx="31" hasCustomPrompt="1"/>
          </p:nvPr>
        </p:nvSpPr>
        <p:spPr>
          <a:xfrm>
            <a:off x="661988" y="3502024"/>
            <a:ext cx="1330325" cy="1404143"/>
          </a:xfrm>
          <a:prstGeom prst="rect">
            <a:avLst/>
          </a:prstGeom>
        </p:spPr>
        <p:txBody>
          <a:bodyPr/>
          <a:lstStyle>
            <a:lvl1pPr marL="0" indent="0">
              <a:buNone/>
              <a:defRPr sz="2400"/>
            </a:lvl1pPr>
          </a:lstStyle>
          <a:p>
            <a:r>
              <a:rPr lang="de-DE" dirty="0"/>
              <a:t>Personalbild einfügen</a:t>
            </a:r>
          </a:p>
        </p:txBody>
      </p:sp>
      <p:sp>
        <p:nvSpPr>
          <p:cNvPr id="31" name="Bildplatzhalter 3">
            <a:extLst>
              <a:ext uri="{FF2B5EF4-FFF2-40B4-BE49-F238E27FC236}">
                <a16:creationId xmlns:a16="http://schemas.microsoft.com/office/drawing/2014/main" id="{C22370A9-C926-45DB-A6F3-38AC300FB6E4}"/>
              </a:ext>
            </a:extLst>
          </p:cNvPr>
          <p:cNvSpPr>
            <a:spLocks noGrp="1" noChangeAspect="1"/>
          </p:cNvSpPr>
          <p:nvPr>
            <p:ph type="pic" sz="quarter" idx="32" hasCustomPrompt="1"/>
          </p:nvPr>
        </p:nvSpPr>
        <p:spPr>
          <a:xfrm>
            <a:off x="6385720" y="3503136"/>
            <a:ext cx="1331118" cy="1402555"/>
          </a:xfrm>
          <a:prstGeom prst="rect">
            <a:avLst/>
          </a:prstGeom>
        </p:spPr>
        <p:txBody>
          <a:bodyPr/>
          <a:lstStyle>
            <a:lvl1pPr marL="0" indent="0">
              <a:buNone/>
              <a:defRPr lang="de-DE" sz="2400"/>
            </a:lvl1pPr>
          </a:lstStyle>
          <a:p>
            <a:r>
              <a:rPr lang="de-DE" dirty="0"/>
              <a:t>Personalbild einfügen</a:t>
            </a:r>
          </a:p>
        </p:txBody>
      </p:sp>
    </p:spTree>
    <p:extLst>
      <p:ext uri="{BB962C8B-B14F-4D97-AF65-F5344CB8AC3E}">
        <p14:creationId xmlns:p14="http://schemas.microsoft.com/office/powerpoint/2010/main" val="724363702"/>
      </p:ext>
    </p:extLst>
  </p:cSld>
  <p:clrMapOvr>
    <a:masterClrMapping/>
  </p:clrMapOvr>
  <p:extLst>
    <p:ext uri="{DCECCB84-F9BA-43D5-87BE-67443E8EF086}">
      <p15:sldGuideLst xmlns:p15="http://schemas.microsoft.com/office/powerpoint/2012/main">
        <p15:guide id="1" pos="5223">
          <p15:clr>
            <a:srgbClr val="9FCC3B"/>
          </p15:clr>
        </p15:guide>
        <p15:guide id="2" pos="4861">
          <p15:clr>
            <a:srgbClr val="9FCC3B"/>
          </p15:clr>
        </p15:guide>
        <p15:guide id="3" orient="horz" pos="935" userDrawn="1">
          <p15:clr>
            <a:srgbClr val="9FCC3B"/>
          </p15:clr>
        </p15:guide>
        <p15:guide id="4" pos="1617" userDrawn="1">
          <p15:clr>
            <a:srgbClr val="9FCC3B"/>
          </p15:clr>
        </p15:guide>
        <p15:guide id="5" pos="1255" userDrawn="1">
          <p15:clr>
            <a:srgbClr val="9FCC3B"/>
          </p15:clr>
        </p15:guide>
        <p15:guide id="6" orient="horz" pos="1820" userDrawn="1">
          <p15:clr>
            <a:srgbClr val="9FCC3B"/>
          </p15:clr>
        </p15:guide>
        <p15:guide id="7" orient="horz" pos="2205" userDrawn="1">
          <p15:clr>
            <a:srgbClr val="9FCC3B"/>
          </p15:clr>
        </p15:guide>
        <p15:guide id="8" orient="horz" pos="3113" userDrawn="1">
          <p15:clr>
            <a:srgbClr val="9FCC3B"/>
          </p15:clr>
        </p15:guide>
        <p15:guide id="9" pos="3659" userDrawn="1">
          <p15:clr>
            <a:srgbClr val="9FCC3B"/>
          </p15:clr>
        </p15:guide>
        <p15:guide id="10" pos="4021" userDrawn="1">
          <p15:clr>
            <a:srgbClr val="9FCC3B"/>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670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Überschrift">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EA48DBD6-1469-4146-A905-9DCA4187AA87}"/>
              </a:ext>
            </a:extLst>
          </p:cNvPr>
          <p:cNvSpPr>
            <a:spLocks noGrp="1"/>
          </p:cNvSpPr>
          <p:nvPr>
            <p:ph type="body" sz="quarter" idx="10" hasCustomPrompt="1"/>
          </p:nvPr>
        </p:nvSpPr>
        <p:spPr>
          <a:xfrm>
            <a:off x="661194" y="624680"/>
            <a:ext cx="10874375" cy="85963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3511892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spaltig 1">
    <p:spTree>
      <p:nvGrpSpPr>
        <p:cNvPr id="1" name=""/>
        <p:cNvGrpSpPr/>
        <p:nvPr/>
      </p:nvGrpSpPr>
      <p:grpSpPr>
        <a:xfrm>
          <a:off x="0" y="0"/>
          <a:ext cx="0" cy="0"/>
          <a:chOff x="0" y="0"/>
          <a:chExt cx="0" cy="0"/>
        </a:xfrm>
      </p:grpSpPr>
      <p:sp>
        <p:nvSpPr>
          <p:cNvPr id="6" name="Textplatzhalter 3">
            <a:extLst>
              <a:ext uri="{FF2B5EF4-FFF2-40B4-BE49-F238E27FC236}">
                <a16:creationId xmlns:a16="http://schemas.microsoft.com/office/drawing/2014/main" id="{3247624A-3944-442F-833C-E278ADCF8E22}"/>
              </a:ext>
            </a:extLst>
          </p:cNvPr>
          <p:cNvSpPr>
            <a:spLocks noGrp="1"/>
          </p:cNvSpPr>
          <p:nvPr>
            <p:ph type="body" sz="quarter" idx="12" hasCustomPrompt="1"/>
          </p:nvPr>
        </p:nvSpPr>
        <p:spPr>
          <a:xfrm>
            <a:off x="661195" y="2061131"/>
            <a:ext cx="5145089"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8" name="Textplatzhalter 3">
            <a:extLst>
              <a:ext uri="{FF2B5EF4-FFF2-40B4-BE49-F238E27FC236}">
                <a16:creationId xmlns:a16="http://schemas.microsoft.com/office/drawing/2014/main" id="{588B4E83-B3ED-45F6-973F-3CA9AED9C6B3}"/>
              </a:ext>
            </a:extLst>
          </p:cNvPr>
          <p:cNvSpPr>
            <a:spLocks noGrp="1"/>
          </p:cNvSpPr>
          <p:nvPr>
            <p:ph type="body" sz="quarter" idx="14" hasCustomPrompt="1"/>
          </p:nvPr>
        </p:nvSpPr>
        <p:spPr>
          <a:xfrm>
            <a:off x="6385717" y="2061131"/>
            <a:ext cx="5145088"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9" name="Textplatzhalter 4">
            <a:extLst>
              <a:ext uri="{FF2B5EF4-FFF2-40B4-BE49-F238E27FC236}">
                <a16:creationId xmlns:a16="http://schemas.microsoft.com/office/drawing/2014/main" id="{1E273FC6-B2A6-4C1C-A29B-901F9E15CB27}"/>
              </a:ext>
            </a:extLst>
          </p:cNvPr>
          <p:cNvSpPr>
            <a:spLocks noGrp="1"/>
          </p:cNvSpPr>
          <p:nvPr>
            <p:ph type="body" sz="quarter" idx="10" hasCustomPrompt="1"/>
          </p:nvPr>
        </p:nvSpPr>
        <p:spPr>
          <a:xfrm>
            <a:off x="661194" y="624680"/>
            <a:ext cx="10874375" cy="85963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2394085759"/>
      </p:ext>
    </p:extLst>
  </p:cSld>
  <p:clrMapOvr>
    <a:masterClrMapping/>
  </p:clrMapOvr>
  <p:extLst>
    <p:ext uri="{DCECCB84-F9BA-43D5-87BE-67443E8EF086}">
      <p15:sldGuideLst xmlns:p15="http://schemas.microsoft.com/office/powerpoint/2012/main">
        <p15:guide id="1" pos="4021">
          <p15:clr>
            <a:srgbClr val="9FCC3B"/>
          </p15:clr>
        </p15:guide>
        <p15:guide id="2" pos="3659">
          <p15:clr>
            <a:srgbClr val="9FCC3B"/>
          </p15:clr>
        </p15:guide>
        <p15:guide id="3" orient="horz" pos="1298">
          <p15:clr>
            <a:srgbClr val="9FCC3B"/>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spaltig 2">
    <p:spTree>
      <p:nvGrpSpPr>
        <p:cNvPr id="1" name=""/>
        <p:cNvGrpSpPr/>
        <p:nvPr/>
      </p:nvGrpSpPr>
      <p:grpSpPr>
        <a:xfrm>
          <a:off x="0" y="0"/>
          <a:ext cx="0" cy="0"/>
          <a:chOff x="0" y="0"/>
          <a:chExt cx="0" cy="0"/>
        </a:xfrm>
      </p:grpSpPr>
      <p:sp>
        <p:nvSpPr>
          <p:cNvPr id="7" name="Textplatzhalter 4">
            <a:extLst>
              <a:ext uri="{FF2B5EF4-FFF2-40B4-BE49-F238E27FC236}">
                <a16:creationId xmlns:a16="http://schemas.microsoft.com/office/drawing/2014/main" id="{1E70BD86-86A1-4C6D-96DF-809D5049303E}"/>
              </a:ext>
            </a:extLst>
          </p:cNvPr>
          <p:cNvSpPr>
            <a:spLocks noGrp="1"/>
          </p:cNvSpPr>
          <p:nvPr>
            <p:ph type="body" sz="quarter" idx="10" hasCustomPrompt="1"/>
          </p:nvPr>
        </p:nvSpPr>
        <p:spPr>
          <a:xfrm>
            <a:off x="661195" y="624682"/>
            <a:ext cx="5149850" cy="859631"/>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11" name="Textplatzhalter 4">
            <a:extLst>
              <a:ext uri="{FF2B5EF4-FFF2-40B4-BE49-F238E27FC236}">
                <a16:creationId xmlns:a16="http://schemas.microsoft.com/office/drawing/2014/main" id="{8BEB9350-4759-4F7E-8688-63CF07204AE8}"/>
              </a:ext>
            </a:extLst>
          </p:cNvPr>
          <p:cNvSpPr>
            <a:spLocks noGrp="1"/>
          </p:cNvSpPr>
          <p:nvPr>
            <p:ph type="body" sz="quarter" idx="13" hasCustomPrompt="1"/>
          </p:nvPr>
        </p:nvSpPr>
        <p:spPr>
          <a:xfrm>
            <a:off x="6385719" y="624682"/>
            <a:ext cx="5149850" cy="859632"/>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10" name="Textplatzhalter 3">
            <a:extLst>
              <a:ext uri="{FF2B5EF4-FFF2-40B4-BE49-F238E27FC236}">
                <a16:creationId xmlns:a16="http://schemas.microsoft.com/office/drawing/2014/main" id="{3D970966-2EFF-4F99-AE84-624F60141FE2}"/>
              </a:ext>
            </a:extLst>
          </p:cNvPr>
          <p:cNvSpPr>
            <a:spLocks noGrp="1"/>
          </p:cNvSpPr>
          <p:nvPr>
            <p:ph type="body" sz="quarter" idx="12" hasCustomPrompt="1"/>
          </p:nvPr>
        </p:nvSpPr>
        <p:spPr>
          <a:xfrm>
            <a:off x="661195" y="2061131"/>
            <a:ext cx="5145089"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2" name="Textplatzhalter 3">
            <a:extLst>
              <a:ext uri="{FF2B5EF4-FFF2-40B4-BE49-F238E27FC236}">
                <a16:creationId xmlns:a16="http://schemas.microsoft.com/office/drawing/2014/main" id="{EB660797-1AA9-448B-9AA9-895A73042AAA}"/>
              </a:ext>
            </a:extLst>
          </p:cNvPr>
          <p:cNvSpPr>
            <a:spLocks noGrp="1"/>
          </p:cNvSpPr>
          <p:nvPr>
            <p:ph type="body" sz="quarter" idx="14" hasCustomPrompt="1"/>
          </p:nvPr>
        </p:nvSpPr>
        <p:spPr>
          <a:xfrm>
            <a:off x="6385717" y="2061131"/>
            <a:ext cx="5145088"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3277986621"/>
      </p:ext>
    </p:extLst>
  </p:cSld>
  <p:clrMapOvr>
    <a:masterClrMapping/>
  </p:clrMapOvr>
  <p:extLst>
    <p:ext uri="{DCECCB84-F9BA-43D5-87BE-67443E8EF086}">
      <p15:sldGuideLst xmlns:p15="http://schemas.microsoft.com/office/powerpoint/2012/main">
        <p15:guide id="1" pos="4021">
          <p15:clr>
            <a:srgbClr val="9FCC3B"/>
          </p15:clr>
        </p15:guide>
        <p15:guide id="2" pos="3659">
          <p15:clr>
            <a:srgbClr val="9FCC3B"/>
          </p15:clr>
        </p15:guide>
        <p15:guide id="3" orient="horz" pos="1298">
          <p15:clr>
            <a:srgbClr val="9FCC3B"/>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spaltig 1">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AD8C7473-AB00-4929-94F7-70A5D2FD7E5D}"/>
              </a:ext>
            </a:extLst>
          </p:cNvPr>
          <p:cNvSpPr>
            <a:spLocks noGrp="1"/>
          </p:cNvSpPr>
          <p:nvPr>
            <p:ph type="body" sz="quarter" idx="13" hasCustomPrompt="1"/>
          </p:nvPr>
        </p:nvSpPr>
        <p:spPr>
          <a:xfrm>
            <a:off x="4477545" y="2061131"/>
            <a:ext cx="3239294"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1" name="Textplatzhalter 3">
            <a:extLst>
              <a:ext uri="{FF2B5EF4-FFF2-40B4-BE49-F238E27FC236}">
                <a16:creationId xmlns:a16="http://schemas.microsoft.com/office/drawing/2014/main" id="{738C86E1-6EBC-4EB0-A8E8-93CAF2BD2E95}"/>
              </a:ext>
            </a:extLst>
          </p:cNvPr>
          <p:cNvSpPr>
            <a:spLocks noGrp="1"/>
          </p:cNvSpPr>
          <p:nvPr>
            <p:ph type="body" sz="quarter" idx="14" hasCustomPrompt="1"/>
          </p:nvPr>
        </p:nvSpPr>
        <p:spPr>
          <a:xfrm>
            <a:off x="661195" y="2061131"/>
            <a:ext cx="3239293"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2" name="Textplatzhalter 3">
            <a:extLst>
              <a:ext uri="{FF2B5EF4-FFF2-40B4-BE49-F238E27FC236}">
                <a16:creationId xmlns:a16="http://schemas.microsoft.com/office/drawing/2014/main" id="{7ED76798-C0F2-4347-8531-606E7ACEAB89}"/>
              </a:ext>
            </a:extLst>
          </p:cNvPr>
          <p:cNvSpPr>
            <a:spLocks noGrp="1"/>
          </p:cNvSpPr>
          <p:nvPr>
            <p:ph type="body" sz="quarter" idx="15" hasCustomPrompt="1"/>
          </p:nvPr>
        </p:nvSpPr>
        <p:spPr>
          <a:xfrm>
            <a:off x="8293893" y="2061132"/>
            <a:ext cx="3239296" cy="3744356"/>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9" name="Textplatzhalter 4">
            <a:extLst>
              <a:ext uri="{FF2B5EF4-FFF2-40B4-BE49-F238E27FC236}">
                <a16:creationId xmlns:a16="http://schemas.microsoft.com/office/drawing/2014/main" id="{229103AB-FF9D-48C4-B031-DED754810CE5}"/>
              </a:ext>
            </a:extLst>
          </p:cNvPr>
          <p:cNvSpPr>
            <a:spLocks noGrp="1"/>
          </p:cNvSpPr>
          <p:nvPr>
            <p:ph type="body" sz="quarter" idx="10" hasCustomPrompt="1"/>
          </p:nvPr>
        </p:nvSpPr>
        <p:spPr>
          <a:xfrm>
            <a:off x="661194" y="624680"/>
            <a:ext cx="10874375" cy="85963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774207592"/>
      </p:ext>
    </p:extLst>
  </p:cSld>
  <p:clrMapOvr>
    <a:masterClrMapping/>
  </p:clrMapOvr>
  <p:extLst>
    <p:ext uri="{DCECCB84-F9BA-43D5-87BE-67443E8EF086}">
      <p15:sldGuideLst xmlns:p15="http://schemas.microsoft.com/office/powerpoint/2012/main">
        <p15:guide id="1" pos="2819">
          <p15:clr>
            <a:srgbClr val="9FCC3B"/>
          </p15:clr>
        </p15:guide>
        <p15:guide id="2" pos="2457">
          <p15:clr>
            <a:srgbClr val="9FCC3B"/>
          </p15:clr>
        </p15:guide>
        <p15:guide id="3" orient="horz" pos="1298">
          <p15:clr>
            <a:srgbClr val="9FCC3B"/>
          </p15:clr>
        </p15:guide>
        <p15:guide id="4" pos="4861">
          <p15:clr>
            <a:srgbClr val="9FCC3B"/>
          </p15:clr>
        </p15:guide>
        <p15:guide id="5" pos="5223">
          <p15:clr>
            <a:srgbClr val="9FCC3B"/>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 1">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8A3C93A6-1BFD-481F-A0F7-07C1F9095857}"/>
              </a:ext>
            </a:extLst>
          </p:cNvPr>
          <p:cNvSpPr>
            <a:spLocks noGrp="1"/>
          </p:cNvSpPr>
          <p:nvPr>
            <p:ph type="body" sz="quarter" idx="15" hasCustomPrompt="1"/>
          </p:nvPr>
        </p:nvSpPr>
        <p:spPr>
          <a:xfrm>
            <a:off x="6388099" y="3301918"/>
            <a:ext cx="5149850" cy="25654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p:txBody>
      </p:sp>
      <p:sp>
        <p:nvSpPr>
          <p:cNvPr id="6" name="Bildplatzhalter 7">
            <a:extLst>
              <a:ext uri="{FF2B5EF4-FFF2-40B4-BE49-F238E27FC236}">
                <a16:creationId xmlns:a16="http://schemas.microsoft.com/office/drawing/2014/main" id="{B8497AE1-4740-48D0-BD71-D1886A830BDC}"/>
              </a:ext>
            </a:extLst>
          </p:cNvPr>
          <p:cNvSpPr>
            <a:spLocks noGrp="1" noChangeAspect="1"/>
          </p:cNvSpPr>
          <p:nvPr>
            <p:ph type="pic" sz="quarter" idx="12" hasCustomPrompt="1"/>
          </p:nvPr>
        </p:nvSpPr>
        <p:spPr>
          <a:xfrm>
            <a:off x="0" y="0"/>
            <a:ext cx="5808663" cy="6426200"/>
          </a:xfrm>
          <a:prstGeom prst="rect">
            <a:avLst/>
          </a:prstGeom>
        </p:spPr>
        <p:txBody>
          <a:bodyPr anchor="ctr" anchorCtr="0"/>
          <a:lstStyle>
            <a:lvl1pPr marL="0" indent="0" algn="ctr">
              <a:buNone/>
              <a:defRPr/>
            </a:lvl1pPr>
          </a:lstStyle>
          <a:p>
            <a:r>
              <a:rPr lang="de-DE" dirty="0"/>
              <a:t>Bild wählen</a:t>
            </a:r>
          </a:p>
        </p:txBody>
      </p:sp>
      <p:sp>
        <p:nvSpPr>
          <p:cNvPr id="7" name="Textplatzhalter 4">
            <a:extLst>
              <a:ext uri="{FF2B5EF4-FFF2-40B4-BE49-F238E27FC236}">
                <a16:creationId xmlns:a16="http://schemas.microsoft.com/office/drawing/2014/main" id="{C872EE53-0AE1-4F45-B47E-D9A733ADE229}"/>
              </a:ext>
            </a:extLst>
          </p:cNvPr>
          <p:cNvSpPr>
            <a:spLocks noGrp="1"/>
          </p:cNvSpPr>
          <p:nvPr>
            <p:ph type="body" sz="quarter" idx="16" hasCustomPrompt="1"/>
          </p:nvPr>
        </p:nvSpPr>
        <p:spPr>
          <a:xfrm>
            <a:off x="6388101" y="625253"/>
            <a:ext cx="5149850" cy="1627980"/>
          </a:xfrm>
          <a:prstGeom prst="rect">
            <a:avLst/>
          </a:prstGeom>
        </p:spPr>
        <p:txBody>
          <a:bodyPr lIns="0" tIns="0" rIns="0" bIns="0" anchor="t" anchorCtr="0"/>
          <a:lstStyle>
            <a:lvl1pPr marL="0" indent="0">
              <a:lnSpc>
                <a:spcPct val="110000"/>
              </a:lnSpc>
              <a:spcBef>
                <a:spcPts val="0"/>
              </a:spcBef>
              <a:spcAft>
                <a:spcPts val="0"/>
              </a:spcAft>
              <a:buNone/>
              <a:defRPr sz="3600" b="1" baseline="0">
                <a:latin typeface="Verdana" panose="020B0604030504040204" pitchFamily="34" charset="0"/>
                <a:ea typeface="Verdana" panose="020B0604030504040204" pitchFamily="34" charset="0"/>
              </a:defRPr>
            </a:lvl1pPr>
          </a:lstStyle>
          <a:p>
            <a:pPr lvl="0"/>
            <a:r>
              <a:rPr lang="de-DE" dirty="0"/>
              <a:t>Überschrift</a:t>
            </a:r>
          </a:p>
          <a:p>
            <a:pPr lvl="0"/>
            <a:r>
              <a:rPr lang="de-DE" dirty="0"/>
              <a:t>eingeben</a:t>
            </a:r>
          </a:p>
        </p:txBody>
      </p:sp>
      <p:sp>
        <p:nvSpPr>
          <p:cNvPr id="10" name="Textfeld 9">
            <a:extLst>
              <a:ext uri="{FF2B5EF4-FFF2-40B4-BE49-F238E27FC236}">
                <a16:creationId xmlns:a16="http://schemas.microsoft.com/office/drawing/2014/main" id="{40C1CC6D-82BA-4E85-8CC3-168956200D84}"/>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u="none" strike="noStrike" kern="1200" baseline="0" dirty="0">
                <a:solidFill>
                  <a:schemeClr val="bg1"/>
                </a:solidFill>
                <a:latin typeface="Verdana" panose="020B0604030504040204" pitchFamily="34" charset="0"/>
                <a:ea typeface="Verdana" panose="020B0604030504040204" pitchFamily="34" charset="0"/>
                <a:cs typeface="+mn-cs"/>
              </a:rPr>
              <a:t>Hochschule Merseburg </a:t>
            </a: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Wir stellen uns vor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327451042"/>
      </p:ext>
    </p:extLst>
  </p:cSld>
  <p:clrMapOvr>
    <a:masterClrMapping/>
  </p:clrMapOvr>
  <p:extLst>
    <p:ext uri="{DCECCB84-F9BA-43D5-87BE-67443E8EF086}">
      <p15:sldGuideLst xmlns:p15="http://schemas.microsoft.com/office/powerpoint/2012/main">
        <p15:guide id="0" pos="3659" userDrawn="1">
          <p15:clr>
            <a:srgbClr val="9FCC3B"/>
          </p15:clr>
        </p15:guide>
        <p15:guide id="21" pos="7265" userDrawn="1">
          <p15:clr>
            <a:srgbClr val="9FCC3B"/>
          </p15:clr>
        </p15:guide>
        <p15:guide id="34" pos="4021" userDrawn="1">
          <p15:clr>
            <a:srgbClr val="9FCC3B"/>
          </p15:clr>
        </p15:guide>
        <p15:guide id="35" orient="horz" pos="391" userDrawn="1">
          <p15:clr>
            <a:srgbClr val="9FCC3B"/>
          </p15:clr>
        </p15:guide>
        <p15:guide id="36" orient="horz" pos="3657" userDrawn="1">
          <p15:clr>
            <a:srgbClr val="9FCC3B"/>
          </p15:clr>
        </p15:guide>
        <p15:guide id="37" orient="horz" pos="2076" userDrawn="1">
          <p15:clr>
            <a:srgbClr val="9FCC3B"/>
          </p15:clr>
        </p15:guide>
        <p15:guide id="38" orient="horz" pos="1820" userDrawn="1">
          <p15:clr>
            <a:srgbClr val="9FCC3B"/>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spaltig 2">
    <p:spTree>
      <p:nvGrpSpPr>
        <p:cNvPr id="1" name=""/>
        <p:cNvGrpSpPr/>
        <p:nvPr/>
      </p:nvGrpSpPr>
      <p:grpSpPr>
        <a:xfrm>
          <a:off x="0" y="0"/>
          <a:ext cx="0" cy="0"/>
          <a:chOff x="0" y="0"/>
          <a:chExt cx="0" cy="0"/>
        </a:xfrm>
      </p:grpSpPr>
      <p:sp>
        <p:nvSpPr>
          <p:cNvPr id="6" name="Textplatzhalter 4">
            <a:extLst>
              <a:ext uri="{FF2B5EF4-FFF2-40B4-BE49-F238E27FC236}">
                <a16:creationId xmlns:a16="http://schemas.microsoft.com/office/drawing/2014/main" id="{59402333-1E97-4388-B7B7-6AE23DB145C4}"/>
              </a:ext>
            </a:extLst>
          </p:cNvPr>
          <p:cNvSpPr>
            <a:spLocks noGrp="1"/>
          </p:cNvSpPr>
          <p:nvPr>
            <p:ph type="body" sz="quarter" idx="10" hasCustomPrompt="1"/>
          </p:nvPr>
        </p:nvSpPr>
        <p:spPr>
          <a:xfrm>
            <a:off x="661195" y="624680"/>
            <a:ext cx="3239293"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10" name="Textplatzhalter 4">
            <a:extLst>
              <a:ext uri="{FF2B5EF4-FFF2-40B4-BE49-F238E27FC236}">
                <a16:creationId xmlns:a16="http://schemas.microsoft.com/office/drawing/2014/main" id="{FCD47951-53B5-4877-A231-AFA0AAA04093}"/>
              </a:ext>
            </a:extLst>
          </p:cNvPr>
          <p:cNvSpPr>
            <a:spLocks noGrp="1"/>
          </p:cNvSpPr>
          <p:nvPr>
            <p:ph type="body" sz="quarter" idx="16" hasCustomPrompt="1"/>
          </p:nvPr>
        </p:nvSpPr>
        <p:spPr>
          <a:xfrm>
            <a:off x="4477544" y="624679"/>
            <a:ext cx="3239294"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13" name="Textplatzhalter 4">
            <a:extLst>
              <a:ext uri="{FF2B5EF4-FFF2-40B4-BE49-F238E27FC236}">
                <a16:creationId xmlns:a16="http://schemas.microsoft.com/office/drawing/2014/main" id="{B79365E9-5295-4193-B104-1FBDAAEC1021}"/>
              </a:ext>
            </a:extLst>
          </p:cNvPr>
          <p:cNvSpPr>
            <a:spLocks noGrp="1"/>
          </p:cNvSpPr>
          <p:nvPr>
            <p:ph type="body" sz="quarter" idx="17" hasCustomPrompt="1"/>
          </p:nvPr>
        </p:nvSpPr>
        <p:spPr>
          <a:xfrm>
            <a:off x="8293893" y="624682"/>
            <a:ext cx="3239295"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9" name="Textplatzhalter 3">
            <a:extLst>
              <a:ext uri="{FF2B5EF4-FFF2-40B4-BE49-F238E27FC236}">
                <a16:creationId xmlns:a16="http://schemas.microsoft.com/office/drawing/2014/main" id="{ECC86E5C-4506-49B6-A205-8411E2EE3EBC}"/>
              </a:ext>
            </a:extLst>
          </p:cNvPr>
          <p:cNvSpPr>
            <a:spLocks noGrp="1"/>
          </p:cNvSpPr>
          <p:nvPr>
            <p:ph type="body" sz="quarter" idx="13" hasCustomPrompt="1"/>
          </p:nvPr>
        </p:nvSpPr>
        <p:spPr>
          <a:xfrm>
            <a:off x="4477545" y="2061131"/>
            <a:ext cx="3239294"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2" name="Textplatzhalter 3">
            <a:extLst>
              <a:ext uri="{FF2B5EF4-FFF2-40B4-BE49-F238E27FC236}">
                <a16:creationId xmlns:a16="http://schemas.microsoft.com/office/drawing/2014/main" id="{08D7926D-754B-448A-A575-EFCE9DEFA093}"/>
              </a:ext>
            </a:extLst>
          </p:cNvPr>
          <p:cNvSpPr>
            <a:spLocks noGrp="1"/>
          </p:cNvSpPr>
          <p:nvPr>
            <p:ph type="body" sz="quarter" idx="14" hasCustomPrompt="1"/>
          </p:nvPr>
        </p:nvSpPr>
        <p:spPr>
          <a:xfrm>
            <a:off x="661195" y="2061131"/>
            <a:ext cx="3239293" cy="3744357"/>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6" name="Textplatzhalter 3">
            <a:extLst>
              <a:ext uri="{FF2B5EF4-FFF2-40B4-BE49-F238E27FC236}">
                <a16:creationId xmlns:a16="http://schemas.microsoft.com/office/drawing/2014/main" id="{E3073096-876D-4BC7-A4F0-5C2DF26569FF}"/>
              </a:ext>
            </a:extLst>
          </p:cNvPr>
          <p:cNvSpPr>
            <a:spLocks noGrp="1"/>
          </p:cNvSpPr>
          <p:nvPr>
            <p:ph type="body" sz="quarter" idx="15" hasCustomPrompt="1"/>
          </p:nvPr>
        </p:nvSpPr>
        <p:spPr>
          <a:xfrm>
            <a:off x="8293893" y="2061132"/>
            <a:ext cx="3239296" cy="3744356"/>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163791765"/>
      </p:ext>
    </p:extLst>
  </p:cSld>
  <p:clrMapOvr>
    <a:masterClrMapping/>
  </p:clrMapOvr>
  <p:extLst>
    <p:ext uri="{DCECCB84-F9BA-43D5-87BE-67443E8EF086}">
      <p15:sldGuideLst xmlns:p15="http://schemas.microsoft.com/office/powerpoint/2012/main">
        <p15:guide id="1" pos="2819">
          <p15:clr>
            <a:srgbClr val="9FCC3B"/>
          </p15:clr>
        </p15:guide>
        <p15:guide id="2" pos="2457">
          <p15:clr>
            <a:srgbClr val="9FCC3B"/>
          </p15:clr>
        </p15:guide>
        <p15:guide id="3" orient="horz" pos="1298">
          <p15:clr>
            <a:srgbClr val="9FCC3B"/>
          </p15:clr>
        </p15:guide>
        <p15:guide id="4" pos="4861">
          <p15:clr>
            <a:srgbClr val="9FCC3B"/>
          </p15:clr>
        </p15:guide>
        <p15:guide id="5" pos="5223">
          <p15:clr>
            <a:srgbClr val="9FCC3B"/>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3" name="Tabellenplatzhalter 2">
            <a:extLst>
              <a:ext uri="{FF2B5EF4-FFF2-40B4-BE49-F238E27FC236}">
                <a16:creationId xmlns:a16="http://schemas.microsoft.com/office/drawing/2014/main" id="{E0E5026F-D577-4EB2-ABD7-60C033B20D65}"/>
              </a:ext>
            </a:extLst>
          </p:cNvPr>
          <p:cNvSpPr>
            <a:spLocks noGrp="1"/>
          </p:cNvSpPr>
          <p:nvPr>
            <p:ph type="tbl" sz="quarter" idx="11" hasCustomPrompt="1"/>
          </p:nvPr>
        </p:nvSpPr>
        <p:spPr>
          <a:xfrm>
            <a:off x="661988" y="2063751"/>
            <a:ext cx="8963025" cy="3741738"/>
          </a:xfrm>
          <a:prstGeom prst="rect">
            <a:avLst/>
          </a:prstGeom>
        </p:spPr>
        <p:txBody>
          <a:bodyPr anchor="ctr" anchorCtr="0"/>
          <a:lstStyle>
            <a:lvl1pPr marL="0" indent="0" algn="ctr">
              <a:buNone/>
              <a:defRPr/>
            </a:lvl1pPr>
          </a:lstStyle>
          <a:p>
            <a:r>
              <a:rPr lang="de-DE" dirty="0"/>
              <a:t>Tabelle einfügen</a:t>
            </a:r>
          </a:p>
        </p:txBody>
      </p:sp>
      <p:sp>
        <p:nvSpPr>
          <p:cNvPr id="6" name="Textplatzhalter 4">
            <a:extLst>
              <a:ext uri="{FF2B5EF4-FFF2-40B4-BE49-F238E27FC236}">
                <a16:creationId xmlns:a16="http://schemas.microsoft.com/office/drawing/2014/main" id="{B1DDC453-3A4C-463D-AC16-5A3452191591}"/>
              </a:ext>
            </a:extLst>
          </p:cNvPr>
          <p:cNvSpPr>
            <a:spLocks noGrp="1"/>
          </p:cNvSpPr>
          <p:nvPr>
            <p:ph type="body" sz="quarter" idx="10" hasCustomPrompt="1"/>
          </p:nvPr>
        </p:nvSpPr>
        <p:spPr>
          <a:xfrm>
            <a:off x="661194" y="624680"/>
            <a:ext cx="10874375" cy="85963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2812965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4" name="Textplatzhalter 4">
            <a:extLst>
              <a:ext uri="{FF2B5EF4-FFF2-40B4-BE49-F238E27FC236}">
                <a16:creationId xmlns:a16="http://schemas.microsoft.com/office/drawing/2014/main" id="{706FAAC1-3799-4514-8334-7632688F4564}"/>
              </a:ext>
            </a:extLst>
          </p:cNvPr>
          <p:cNvSpPr>
            <a:spLocks noGrp="1"/>
          </p:cNvSpPr>
          <p:nvPr>
            <p:ph type="body" sz="quarter" idx="10" hasCustomPrompt="1"/>
          </p:nvPr>
        </p:nvSpPr>
        <p:spPr>
          <a:xfrm>
            <a:off x="661195" y="624683"/>
            <a:ext cx="5149850"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Textplatzhalter 4">
            <a:extLst>
              <a:ext uri="{FF2B5EF4-FFF2-40B4-BE49-F238E27FC236}">
                <a16:creationId xmlns:a16="http://schemas.microsoft.com/office/drawing/2014/main" id="{C0B80D08-2E0A-4C8F-84F3-F9127B89151C}"/>
              </a:ext>
            </a:extLst>
          </p:cNvPr>
          <p:cNvSpPr>
            <a:spLocks noGrp="1"/>
          </p:cNvSpPr>
          <p:nvPr>
            <p:ph type="body" sz="quarter" idx="11" hasCustomPrompt="1"/>
          </p:nvPr>
        </p:nvSpPr>
        <p:spPr>
          <a:xfrm>
            <a:off x="661195" y="2061131"/>
            <a:ext cx="5149850" cy="3803888"/>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Text eingeben</a:t>
            </a:r>
          </a:p>
        </p:txBody>
      </p:sp>
      <p:sp>
        <p:nvSpPr>
          <p:cNvPr id="6" name="Rechteck 5">
            <a:extLst>
              <a:ext uri="{FF2B5EF4-FFF2-40B4-BE49-F238E27FC236}">
                <a16:creationId xmlns:a16="http://schemas.microsoft.com/office/drawing/2014/main" id="{A25151B0-787F-41D3-99CD-F0152A3FED28}"/>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BBA3C08A-E602-49B2-AB5D-18490E8A6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
        <p:nvSpPr>
          <p:cNvPr id="7" name="Textfeld 6">
            <a:extLst>
              <a:ext uri="{FF2B5EF4-FFF2-40B4-BE49-F238E27FC236}">
                <a16:creationId xmlns:a16="http://schemas.microsoft.com/office/drawing/2014/main" id="{517BE033-F56A-4F38-88CF-DF5CC8FA7485}"/>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u="none" strike="noStrike" kern="1200" baseline="0" dirty="0">
                <a:solidFill>
                  <a:schemeClr val="bg1"/>
                </a:solidFill>
                <a:latin typeface="Verdana" panose="020B0604030504040204" pitchFamily="34" charset="0"/>
                <a:ea typeface="Verdana" panose="020B0604030504040204" pitchFamily="34" charset="0"/>
                <a:cs typeface="+mn-cs"/>
              </a:rPr>
              <a:t>Hochschule Merseburg </a:t>
            </a: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Wir stellen uns vor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52849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7A8CBA1-F527-429D-B4F1-24A467126F41}"/>
              </a:ext>
            </a:extLst>
          </p:cNvPr>
          <p:cNvSpPr/>
          <p:nvPr userDrawn="1"/>
        </p:nvSpPr>
        <p:spPr>
          <a:xfrm>
            <a:off x="0" y="0"/>
            <a:ext cx="12192000" cy="6858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74410546-FF82-4D85-8059-B9D34D15F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6838" y="2114175"/>
            <a:ext cx="3240000" cy="1620000"/>
          </a:xfrm>
          <a:prstGeom prst="rect">
            <a:avLst/>
          </a:prstGeom>
        </p:spPr>
      </p:pic>
      <p:sp>
        <p:nvSpPr>
          <p:cNvPr id="8" name="Textfeld 7">
            <a:extLst>
              <a:ext uri="{FF2B5EF4-FFF2-40B4-BE49-F238E27FC236}">
                <a16:creationId xmlns:a16="http://schemas.microsoft.com/office/drawing/2014/main" id="{7C20E42F-FF6F-4B9B-BCD9-E5C6F7056BCC}"/>
              </a:ext>
            </a:extLst>
          </p:cNvPr>
          <p:cNvSpPr txBox="1"/>
          <p:nvPr userDrawn="1"/>
        </p:nvSpPr>
        <p:spPr>
          <a:xfrm>
            <a:off x="0" y="4102453"/>
            <a:ext cx="12192000" cy="342723"/>
          </a:xfrm>
          <a:prstGeom prst="rect">
            <a:avLst/>
          </a:prstGeom>
          <a:noFill/>
        </p:spPr>
        <p:txBody>
          <a:bodyPr wrap="square" lIns="0" tIns="0" rIns="0" bIns="0" rtlCol="0" anchor="b" anchorCtr="1">
            <a:spAutoFit/>
          </a:bodyPr>
          <a:lstStyle/>
          <a:p>
            <a:pPr algn="ctr">
              <a:lnSpc>
                <a:spcPts val="2880"/>
              </a:lnSpc>
            </a:pPr>
            <a:r>
              <a:rPr lang="de-DE" sz="2000" b="1" dirty="0">
                <a:solidFill>
                  <a:schemeClr val="bg1"/>
                </a:solidFill>
                <a:latin typeface="Verdana" panose="020B0604030504040204" pitchFamily="34" charset="0"/>
                <a:ea typeface="Verdana" panose="020B0604030504040204" pitchFamily="34" charset="0"/>
              </a:rPr>
              <a:t>www.hs-merseburg.de</a:t>
            </a:r>
          </a:p>
        </p:txBody>
      </p:sp>
    </p:spTree>
    <p:extLst>
      <p:ext uri="{BB962C8B-B14F-4D97-AF65-F5344CB8AC3E}">
        <p14:creationId xmlns:p14="http://schemas.microsoft.com/office/powerpoint/2010/main" val="606008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Bild 1">
    <p:spTree>
      <p:nvGrpSpPr>
        <p:cNvPr id="1" name=""/>
        <p:cNvGrpSpPr/>
        <p:nvPr/>
      </p:nvGrpSpPr>
      <p:grpSpPr>
        <a:xfrm>
          <a:off x="0" y="0"/>
          <a:ext cx="0" cy="0"/>
          <a:chOff x="0" y="0"/>
          <a:chExt cx="0" cy="0"/>
        </a:xfrm>
      </p:grpSpPr>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8291513" y="0"/>
            <a:ext cx="3900487"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5ADB85C6-9F3A-43B7-AF0C-D9F64CA423DE}"/>
              </a:ext>
            </a:extLst>
          </p:cNvPr>
          <p:cNvSpPr>
            <a:spLocks noGrp="1"/>
          </p:cNvSpPr>
          <p:nvPr>
            <p:ph type="body" sz="quarter" idx="12" hasCustomPrompt="1"/>
          </p:nvPr>
        </p:nvSpPr>
        <p:spPr>
          <a:xfrm>
            <a:off x="661194" y="2061129"/>
            <a:ext cx="7058025" cy="3744359"/>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p:txBody>
      </p:sp>
      <p:sp>
        <p:nvSpPr>
          <p:cNvPr id="7" name="Textplatzhalter 4">
            <a:extLst>
              <a:ext uri="{FF2B5EF4-FFF2-40B4-BE49-F238E27FC236}">
                <a16:creationId xmlns:a16="http://schemas.microsoft.com/office/drawing/2014/main" id="{3CC72E4D-A033-403C-B21D-46B2B2558923}"/>
              </a:ext>
            </a:extLst>
          </p:cNvPr>
          <p:cNvSpPr>
            <a:spLocks noGrp="1"/>
          </p:cNvSpPr>
          <p:nvPr>
            <p:ph type="body" sz="quarter" idx="10" hasCustomPrompt="1"/>
          </p:nvPr>
        </p:nvSpPr>
        <p:spPr>
          <a:xfrm>
            <a:off x="661988" y="625476"/>
            <a:ext cx="7058025" cy="85883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1498558589"/>
      </p:ext>
    </p:extLst>
  </p:cSld>
  <p:clrMapOvr>
    <a:masterClrMapping/>
  </p:clrMapOvr>
  <p:extLst>
    <p:ext uri="{DCECCB84-F9BA-43D5-87BE-67443E8EF086}">
      <p15:sldGuideLst xmlns:p15="http://schemas.microsoft.com/office/powerpoint/2012/main">
        <p15:guide id="1" pos="4861">
          <p15:clr>
            <a:srgbClr val="9FCC3B"/>
          </p15:clr>
        </p15:guide>
        <p15:guide id="2" pos="5223">
          <p15:clr>
            <a:srgbClr val="9FCC3B"/>
          </p15:clr>
        </p15:guide>
        <p15:guide id="3" orient="horz" pos="1298">
          <p15:clr>
            <a:srgbClr val="9FCC3B"/>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Bild 2">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7A7E38D-31FF-408D-AAF5-2640737C17A5}"/>
              </a:ext>
            </a:extLst>
          </p:cNvPr>
          <p:cNvSpPr>
            <a:spLocks noGrp="1"/>
          </p:cNvSpPr>
          <p:nvPr>
            <p:ph type="body" sz="quarter" idx="12" hasCustomPrompt="1"/>
          </p:nvPr>
        </p:nvSpPr>
        <p:spPr>
          <a:xfrm>
            <a:off x="661194" y="2061129"/>
            <a:ext cx="7058025" cy="3744359"/>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p:txBody>
      </p:sp>
      <p:sp>
        <p:nvSpPr>
          <p:cNvPr id="5" name="Bildplatzhalter 5">
            <a:extLst>
              <a:ext uri="{FF2B5EF4-FFF2-40B4-BE49-F238E27FC236}">
                <a16:creationId xmlns:a16="http://schemas.microsoft.com/office/drawing/2014/main" id="{2A4F3486-C56B-4E33-BA69-D64C5A447DDF}"/>
              </a:ext>
            </a:extLst>
          </p:cNvPr>
          <p:cNvSpPr>
            <a:spLocks noGrp="1" noChangeAspect="1"/>
          </p:cNvSpPr>
          <p:nvPr>
            <p:ph type="pic" sz="quarter" idx="13" hasCustomPrompt="1"/>
          </p:nvPr>
        </p:nvSpPr>
        <p:spPr>
          <a:xfrm>
            <a:off x="8291513" y="623095"/>
            <a:ext cx="3241675" cy="2266156"/>
          </a:xfrm>
          <a:prstGeom prst="rect">
            <a:avLst/>
          </a:prstGeom>
        </p:spPr>
        <p:txBody>
          <a:bodyPr anchor="ctr" anchorCtr="0"/>
          <a:lstStyle>
            <a:lvl1pPr marL="0" indent="0" algn="ctr">
              <a:buNone/>
              <a:defRPr/>
            </a:lvl1pPr>
          </a:lstStyle>
          <a:p>
            <a:r>
              <a:rPr lang="de-DE" dirty="0"/>
              <a:t>Bild wählen</a:t>
            </a:r>
          </a:p>
        </p:txBody>
      </p:sp>
      <p:sp>
        <p:nvSpPr>
          <p:cNvPr id="7" name="Bildplatzhalter 5">
            <a:extLst>
              <a:ext uri="{FF2B5EF4-FFF2-40B4-BE49-F238E27FC236}">
                <a16:creationId xmlns:a16="http://schemas.microsoft.com/office/drawing/2014/main" id="{31F50820-4008-4C46-9383-148D2BFB26E0}"/>
              </a:ext>
            </a:extLst>
          </p:cNvPr>
          <p:cNvSpPr>
            <a:spLocks noGrp="1" noChangeAspect="1"/>
          </p:cNvSpPr>
          <p:nvPr>
            <p:ph type="pic" sz="quarter" idx="14" hasCustomPrompt="1"/>
          </p:nvPr>
        </p:nvSpPr>
        <p:spPr>
          <a:xfrm>
            <a:off x="8291513" y="3500439"/>
            <a:ext cx="3239293" cy="2305050"/>
          </a:xfrm>
          <a:prstGeom prst="rect">
            <a:avLst/>
          </a:prstGeom>
        </p:spPr>
        <p:txBody>
          <a:bodyPr anchor="ctr" anchorCtr="0"/>
          <a:lstStyle>
            <a:lvl1pPr marL="0" indent="0" algn="ctr">
              <a:buNone/>
              <a:defRPr/>
            </a:lvl1pPr>
          </a:lstStyle>
          <a:p>
            <a:r>
              <a:rPr lang="de-DE" dirty="0"/>
              <a:t>Bild wählen</a:t>
            </a:r>
          </a:p>
        </p:txBody>
      </p:sp>
      <p:sp>
        <p:nvSpPr>
          <p:cNvPr id="10" name="Textplatzhalter 4">
            <a:extLst>
              <a:ext uri="{FF2B5EF4-FFF2-40B4-BE49-F238E27FC236}">
                <a16:creationId xmlns:a16="http://schemas.microsoft.com/office/drawing/2014/main" id="{C44B1472-14FA-40B0-921A-17666622644F}"/>
              </a:ext>
            </a:extLst>
          </p:cNvPr>
          <p:cNvSpPr>
            <a:spLocks noGrp="1"/>
          </p:cNvSpPr>
          <p:nvPr>
            <p:ph type="body" sz="quarter" idx="10" hasCustomPrompt="1"/>
          </p:nvPr>
        </p:nvSpPr>
        <p:spPr>
          <a:xfrm>
            <a:off x="661988" y="625476"/>
            <a:ext cx="7058025" cy="85883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2953975892"/>
      </p:ext>
    </p:extLst>
  </p:cSld>
  <p:clrMapOvr>
    <a:masterClrMapping/>
  </p:clrMapOvr>
  <p:extLst>
    <p:ext uri="{DCECCB84-F9BA-43D5-87BE-67443E8EF086}">
      <p15:sldGuideLst xmlns:p15="http://schemas.microsoft.com/office/powerpoint/2012/main">
        <p15:guide id="1" pos="5223">
          <p15:clr>
            <a:srgbClr val="9FCC3B"/>
          </p15:clr>
        </p15:guide>
        <p15:guide id="2" pos="4861">
          <p15:clr>
            <a:srgbClr val="9FCC3B"/>
          </p15:clr>
        </p15:guide>
        <p15:guide id="3" orient="horz" pos="1298">
          <p15:clr>
            <a:srgbClr val="9FCC3B"/>
          </p15:clr>
        </p15:guide>
        <p15:guide id="4" orient="horz" pos="1820">
          <p15:clr>
            <a:srgbClr val="9FCC3B"/>
          </p15:clr>
        </p15:guide>
        <p15:guide id="5" orient="horz" pos="2205">
          <p15:clr>
            <a:srgbClr val="9FCC3B"/>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Bild 3">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8293895" y="624683"/>
            <a:ext cx="3239294"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0" y="0"/>
            <a:ext cx="7716838"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5D52444C-766F-4056-96B6-3B5EC80CB80A}"/>
              </a:ext>
            </a:extLst>
          </p:cNvPr>
          <p:cNvSpPr>
            <a:spLocks noGrp="1"/>
          </p:cNvSpPr>
          <p:nvPr>
            <p:ph type="body" sz="quarter" idx="15" hasCustomPrompt="1"/>
          </p:nvPr>
        </p:nvSpPr>
        <p:spPr>
          <a:xfrm>
            <a:off x="8293892" y="2061131"/>
            <a:ext cx="3241675" cy="38038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1508839383"/>
      </p:ext>
    </p:extLst>
  </p:cSld>
  <p:clrMapOvr>
    <a:masterClrMapping/>
  </p:clrMapOvr>
  <p:extLst>
    <p:ext uri="{DCECCB84-F9BA-43D5-87BE-67443E8EF086}">
      <p15:sldGuideLst xmlns:p15="http://schemas.microsoft.com/office/powerpoint/2012/main">
        <p15:guide id="1" pos="4861">
          <p15:clr>
            <a:srgbClr val="9FCC3B"/>
          </p15:clr>
        </p15:guide>
        <p15:guide id="2" pos="5223">
          <p15:clr>
            <a:srgbClr val="9FCC3B"/>
          </p15:clr>
        </p15:guide>
        <p15:guide id="3" orient="horz" pos="1298">
          <p15:clr>
            <a:srgbClr val="9FCC3B"/>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Bild 4">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6385720" y="624679"/>
            <a:ext cx="5149850"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0" y="0"/>
            <a:ext cx="5808663"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2C9C7C57-5B3C-404F-8E51-0ED56B9F1D94}"/>
              </a:ext>
            </a:extLst>
          </p:cNvPr>
          <p:cNvSpPr>
            <a:spLocks noGrp="1"/>
          </p:cNvSpPr>
          <p:nvPr>
            <p:ph type="body" sz="quarter" idx="15" hasCustomPrompt="1"/>
          </p:nvPr>
        </p:nvSpPr>
        <p:spPr>
          <a:xfrm>
            <a:off x="6386514" y="2065100"/>
            <a:ext cx="5146674" cy="37403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860206213"/>
      </p:ext>
    </p:extLst>
  </p:cSld>
  <p:clrMapOvr>
    <a:masterClrMapping/>
  </p:clrMapOvr>
  <p:extLst>
    <p:ext uri="{DCECCB84-F9BA-43D5-87BE-67443E8EF086}">
      <p15:sldGuideLst xmlns:p15="http://schemas.microsoft.com/office/powerpoint/2012/main">
        <p15:guide id="1" pos="3659">
          <p15:clr>
            <a:srgbClr val="9FCC3B"/>
          </p15:clr>
        </p15:guide>
        <p15:guide id="2" pos="4021">
          <p15:clr>
            <a:srgbClr val="9FCC3B"/>
          </p15:clr>
        </p15:guide>
        <p15:guide id="3" orient="horz" pos="1298">
          <p15:clr>
            <a:srgbClr val="9FCC3B"/>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Bild 5">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661988" y="624681"/>
            <a:ext cx="5149850"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6384926" y="0"/>
            <a:ext cx="5808663"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972E6CDB-960C-48AB-BC47-E4C37BEA72D8}"/>
              </a:ext>
            </a:extLst>
          </p:cNvPr>
          <p:cNvSpPr>
            <a:spLocks noGrp="1"/>
          </p:cNvSpPr>
          <p:nvPr>
            <p:ph type="body" sz="quarter" idx="15" hasCustomPrompt="1"/>
          </p:nvPr>
        </p:nvSpPr>
        <p:spPr>
          <a:xfrm>
            <a:off x="661196" y="2061130"/>
            <a:ext cx="5149848" cy="38038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3629057085"/>
      </p:ext>
    </p:extLst>
  </p:cSld>
  <p:clrMapOvr>
    <a:masterClrMapping/>
  </p:clrMapOvr>
  <p:extLst>
    <p:ext uri="{DCECCB84-F9BA-43D5-87BE-67443E8EF086}">
      <p15:sldGuideLst xmlns:p15="http://schemas.microsoft.com/office/powerpoint/2012/main">
        <p15:guide id="1" pos="3659">
          <p15:clr>
            <a:srgbClr val="9FCC3B"/>
          </p15:clr>
        </p15:guide>
        <p15:guide id="2" pos="4021">
          <p15:clr>
            <a:srgbClr val="9FCC3B"/>
          </p15:clr>
        </p15:guide>
        <p15:guide id="3" orient="horz" pos="1298">
          <p15:clr>
            <a:srgbClr val="9FCC3B"/>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Bild 6">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41864FC0-F3D9-45EB-A896-2074721ACFAA}"/>
              </a:ext>
            </a:extLst>
          </p:cNvPr>
          <p:cNvSpPr>
            <a:spLocks noGrp="1" noChangeAspect="1"/>
          </p:cNvSpPr>
          <p:nvPr>
            <p:ph type="pic" sz="quarter" idx="13" hasCustomPrompt="1"/>
          </p:nvPr>
        </p:nvSpPr>
        <p:spPr>
          <a:xfrm>
            <a:off x="0" y="-1"/>
            <a:ext cx="5805487" cy="4365625"/>
          </a:xfrm>
          <a:prstGeom prst="rect">
            <a:avLst/>
          </a:prstGeom>
        </p:spPr>
        <p:txBody>
          <a:bodyPr anchor="ctr" anchorCtr="0"/>
          <a:lstStyle>
            <a:lvl1pPr marL="0" indent="0" algn="ctr">
              <a:buNone/>
              <a:defRPr/>
            </a:lvl1pPr>
          </a:lstStyle>
          <a:p>
            <a:r>
              <a:rPr lang="de-DE" dirty="0"/>
              <a:t>Bild wählen</a:t>
            </a:r>
          </a:p>
        </p:txBody>
      </p:sp>
      <p:sp>
        <p:nvSpPr>
          <p:cNvPr id="5" name="Bildplatzhalter 5">
            <a:extLst>
              <a:ext uri="{FF2B5EF4-FFF2-40B4-BE49-F238E27FC236}">
                <a16:creationId xmlns:a16="http://schemas.microsoft.com/office/drawing/2014/main" id="{28C752CA-A70B-4CE5-819A-24ACAC3EDC90}"/>
              </a:ext>
            </a:extLst>
          </p:cNvPr>
          <p:cNvSpPr>
            <a:spLocks noGrp="1" noChangeAspect="1"/>
          </p:cNvSpPr>
          <p:nvPr>
            <p:ph type="pic" sz="quarter" idx="14" hasCustomPrompt="1"/>
          </p:nvPr>
        </p:nvSpPr>
        <p:spPr>
          <a:xfrm>
            <a:off x="6383338" y="2060575"/>
            <a:ext cx="5149850" cy="3744911"/>
          </a:xfrm>
          <a:prstGeom prst="rect">
            <a:avLst/>
          </a:prstGeom>
        </p:spPr>
        <p:txBody>
          <a:bodyPr anchor="ctr" anchorCtr="0"/>
          <a:lstStyle>
            <a:lvl1pPr marL="0" indent="0" algn="ctr">
              <a:buNone/>
              <a:defRPr/>
            </a:lvl1pPr>
          </a:lstStyle>
          <a:p>
            <a:r>
              <a:rPr lang="de-DE" dirty="0"/>
              <a:t>Bild wählen</a:t>
            </a:r>
          </a:p>
        </p:txBody>
      </p:sp>
      <p:sp>
        <p:nvSpPr>
          <p:cNvPr id="8" name="Textplatzhalter 4">
            <a:extLst>
              <a:ext uri="{FF2B5EF4-FFF2-40B4-BE49-F238E27FC236}">
                <a16:creationId xmlns:a16="http://schemas.microsoft.com/office/drawing/2014/main" id="{8648D0A6-D2B1-4BFD-95B9-E011890D459A}"/>
              </a:ext>
            </a:extLst>
          </p:cNvPr>
          <p:cNvSpPr>
            <a:spLocks noGrp="1"/>
          </p:cNvSpPr>
          <p:nvPr>
            <p:ph type="body" sz="quarter" idx="11" hasCustomPrompt="1"/>
          </p:nvPr>
        </p:nvSpPr>
        <p:spPr>
          <a:xfrm>
            <a:off x="6386514" y="623887"/>
            <a:ext cx="5146674" cy="930275"/>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Text eingeben</a:t>
            </a:r>
          </a:p>
        </p:txBody>
      </p:sp>
      <p:sp>
        <p:nvSpPr>
          <p:cNvPr id="9" name="Textplatzhalter 4">
            <a:extLst>
              <a:ext uri="{FF2B5EF4-FFF2-40B4-BE49-F238E27FC236}">
                <a16:creationId xmlns:a16="http://schemas.microsoft.com/office/drawing/2014/main" id="{96BD9DEB-8D06-4A31-8B04-0F6DB5EB790D}"/>
              </a:ext>
            </a:extLst>
          </p:cNvPr>
          <p:cNvSpPr>
            <a:spLocks noGrp="1"/>
          </p:cNvSpPr>
          <p:nvPr>
            <p:ph type="body" sz="quarter" idx="15" hasCustomPrompt="1"/>
          </p:nvPr>
        </p:nvSpPr>
        <p:spPr>
          <a:xfrm>
            <a:off x="661194" y="4944168"/>
            <a:ext cx="5147469" cy="930275"/>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Text eingeben</a:t>
            </a:r>
          </a:p>
        </p:txBody>
      </p:sp>
    </p:spTree>
    <p:extLst>
      <p:ext uri="{BB962C8B-B14F-4D97-AF65-F5344CB8AC3E}">
        <p14:creationId xmlns:p14="http://schemas.microsoft.com/office/powerpoint/2010/main" val="161184666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2">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B7BFF318-38F6-4E4D-9F4B-0A86FDCE7B26}"/>
              </a:ext>
            </a:extLst>
          </p:cNvPr>
          <p:cNvSpPr>
            <a:spLocks noGrp="1"/>
          </p:cNvSpPr>
          <p:nvPr>
            <p:ph type="body" sz="quarter" idx="12" hasCustomPrompt="1"/>
          </p:nvPr>
        </p:nvSpPr>
        <p:spPr>
          <a:xfrm>
            <a:off x="666433" y="2894580"/>
            <a:ext cx="5149849" cy="32134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p:txBody>
      </p:sp>
      <p:sp>
        <p:nvSpPr>
          <p:cNvPr id="7" name="Bildplatzhalter 8">
            <a:extLst>
              <a:ext uri="{FF2B5EF4-FFF2-40B4-BE49-F238E27FC236}">
                <a16:creationId xmlns:a16="http://schemas.microsoft.com/office/drawing/2014/main" id="{CA704319-0422-4938-A437-EAD8A006469C}"/>
              </a:ext>
            </a:extLst>
          </p:cNvPr>
          <p:cNvSpPr>
            <a:spLocks noGrp="1" noChangeAspect="1"/>
          </p:cNvSpPr>
          <p:nvPr>
            <p:ph type="pic" sz="quarter" idx="14" hasCustomPrompt="1"/>
          </p:nvPr>
        </p:nvSpPr>
        <p:spPr>
          <a:xfrm>
            <a:off x="8291513" y="0"/>
            <a:ext cx="3900487" cy="6426200"/>
          </a:xfrm>
          <a:prstGeom prst="rect">
            <a:avLst/>
          </a:prstGeom>
        </p:spPr>
        <p:txBody>
          <a:bodyPr anchor="ctr" anchorCtr="0"/>
          <a:lstStyle>
            <a:lvl1pPr marL="0" indent="0" algn="ctr">
              <a:buNone/>
              <a:defRPr/>
            </a:lvl1pPr>
          </a:lstStyle>
          <a:p>
            <a:r>
              <a:rPr lang="de-DE" dirty="0"/>
              <a:t>Bild wählen</a:t>
            </a:r>
          </a:p>
        </p:txBody>
      </p:sp>
      <p:sp>
        <p:nvSpPr>
          <p:cNvPr id="6" name="Textplatzhalter 4">
            <a:extLst>
              <a:ext uri="{FF2B5EF4-FFF2-40B4-BE49-F238E27FC236}">
                <a16:creationId xmlns:a16="http://schemas.microsoft.com/office/drawing/2014/main" id="{5B22818F-B4C4-4838-862B-C9B64FDE0FD7}"/>
              </a:ext>
            </a:extLst>
          </p:cNvPr>
          <p:cNvSpPr>
            <a:spLocks noGrp="1"/>
          </p:cNvSpPr>
          <p:nvPr>
            <p:ph type="body" sz="quarter" idx="16" hasCustomPrompt="1"/>
          </p:nvPr>
        </p:nvSpPr>
        <p:spPr>
          <a:xfrm>
            <a:off x="658813" y="625253"/>
            <a:ext cx="7058025" cy="1627980"/>
          </a:xfrm>
          <a:prstGeom prst="rect">
            <a:avLst/>
          </a:prstGeom>
        </p:spPr>
        <p:txBody>
          <a:bodyPr lIns="0" tIns="0" rIns="0" bIns="0" anchor="t" anchorCtr="0"/>
          <a:lstStyle>
            <a:lvl1pPr marL="0" indent="0">
              <a:lnSpc>
                <a:spcPct val="110000"/>
              </a:lnSpc>
              <a:spcBef>
                <a:spcPts val="0"/>
              </a:spcBef>
              <a:spcAft>
                <a:spcPts val="0"/>
              </a:spcAft>
              <a:buNone/>
              <a:defRPr sz="3600" b="1" baseline="0">
                <a:latin typeface="Verdana" panose="020B0604030504040204" pitchFamily="34" charset="0"/>
                <a:ea typeface="Verdana" panose="020B0604030504040204" pitchFamily="34" charset="0"/>
              </a:defRPr>
            </a:lvl1pPr>
          </a:lstStyle>
          <a:p>
            <a:pPr lvl="0"/>
            <a:r>
              <a:rPr lang="de-DE" dirty="0"/>
              <a:t>Überschrift</a:t>
            </a:r>
          </a:p>
          <a:p>
            <a:pPr lvl="0"/>
            <a:r>
              <a:rPr lang="de-DE" dirty="0"/>
              <a:t>eingeben</a:t>
            </a:r>
          </a:p>
        </p:txBody>
      </p:sp>
    </p:spTree>
    <p:extLst>
      <p:ext uri="{BB962C8B-B14F-4D97-AF65-F5344CB8AC3E}">
        <p14:creationId xmlns:p14="http://schemas.microsoft.com/office/powerpoint/2010/main" val="2641934318"/>
      </p:ext>
    </p:extLst>
  </p:cSld>
  <p:clrMapOvr>
    <a:masterClrMapping/>
  </p:clrMapOvr>
  <p:extLst>
    <p:ext uri="{DCECCB84-F9BA-43D5-87BE-67443E8EF086}">
      <p15:sldGuideLst xmlns:p15="http://schemas.microsoft.com/office/powerpoint/2012/main">
        <p15:guide id="1" pos="5223" userDrawn="1">
          <p15:clr>
            <a:srgbClr val="9FCC3B"/>
          </p15:clr>
        </p15:guide>
        <p15:guide id="2" pos="3659" userDrawn="1">
          <p15:clr>
            <a:srgbClr val="9FCC3B"/>
          </p15:clr>
        </p15:guide>
        <p15:guide id="3" orient="horz" pos="1820" userDrawn="1">
          <p15:clr>
            <a:srgbClr val="9FCC3B"/>
          </p15:clr>
        </p15:guide>
        <p15:guide id="4" pos="4861" userDrawn="1">
          <p15:clr>
            <a:srgbClr val="9FCC3B"/>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Bild 7">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662782" y="2063163"/>
            <a:ext cx="3235325"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6" name="Bildplatzhalter 5">
            <a:extLst>
              <a:ext uri="{FF2B5EF4-FFF2-40B4-BE49-F238E27FC236}">
                <a16:creationId xmlns:a16="http://schemas.microsoft.com/office/drawing/2014/main" id="{41864FC0-F3D9-45EB-A896-2074721ACFAA}"/>
              </a:ext>
            </a:extLst>
          </p:cNvPr>
          <p:cNvSpPr>
            <a:spLocks noGrp="1" noChangeAspect="1"/>
          </p:cNvSpPr>
          <p:nvPr>
            <p:ph type="pic" sz="quarter" idx="13" hasCustomPrompt="1"/>
          </p:nvPr>
        </p:nvSpPr>
        <p:spPr>
          <a:xfrm>
            <a:off x="0" y="1"/>
            <a:ext cx="12192000" cy="1484312"/>
          </a:xfrm>
          <a:prstGeom prst="rect">
            <a:avLst/>
          </a:prstGeom>
        </p:spPr>
        <p:txBody>
          <a:bodyPr anchor="ctr" anchorCtr="0"/>
          <a:lstStyle>
            <a:lvl1pPr marL="0" indent="0" algn="ctr">
              <a:buNone/>
              <a:defRPr/>
            </a:lvl1pPr>
          </a:lstStyle>
          <a:p>
            <a:r>
              <a:rPr lang="de-DE" dirty="0"/>
              <a:t>Bild wählen</a:t>
            </a:r>
          </a:p>
        </p:txBody>
      </p:sp>
      <p:sp>
        <p:nvSpPr>
          <p:cNvPr id="10" name="Textplatzhalter 3">
            <a:extLst>
              <a:ext uri="{FF2B5EF4-FFF2-40B4-BE49-F238E27FC236}">
                <a16:creationId xmlns:a16="http://schemas.microsoft.com/office/drawing/2014/main" id="{2D65283B-4995-43BA-B860-5087CD9C151A}"/>
              </a:ext>
            </a:extLst>
          </p:cNvPr>
          <p:cNvSpPr>
            <a:spLocks noGrp="1"/>
          </p:cNvSpPr>
          <p:nvPr>
            <p:ph type="body" sz="quarter" idx="16" hasCustomPrompt="1"/>
          </p:nvPr>
        </p:nvSpPr>
        <p:spPr>
          <a:xfrm>
            <a:off x="661196" y="3502819"/>
            <a:ext cx="3241676" cy="2305050"/>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1" name="Textplatzhalter 3">
            <a:extLst>
              <a:ext uri="{FF2B5EF4-FFF2-40B4-BE49-F238E27FC236}">
                <a16:creationId xmlns:a16="http://schemas.microsoft.com/office/drawing/2014/main" id="{3267EC94-0F31-4ED9-B197-4B285A7E44AD}"/>
              </a:ext>
            </a:extLst>
          </p:cNvPr>
          <p:cNvSpPr>
            <a:spLocks noGrp="1"/>
          </p:cNvSpPr>
          <p:nvPr>
            <p:ph type="body" sz="quarter" idx="17" hasCustomPrompt="1"/>
          </p:nvPr>
        </p:nvSpPr>
        <p:spPr>
          <a:xfrm>
            <a:off x="4475959" y="2062956"/>
            <a:ext cx="3241675" cy="3744913"/>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
        <p:nvSpPr>
          <p:cNvPr id="12" name="Textplatzhalter 3">
            <a:extLst>
              <a:ext uri="{FF2B5EF4-FFF2-40B4-BE49-F238E27FC236}">
                <a16:creationId xmlns:a16="http://schemas.microsoft.com/office/drawing/2014/main" id="{B072B6E0-3D12-4A60-A438-0459DAC58570}"/>
              </a:ext>
            </a:extLst>
          </p:cNvPr>
          <p:cNvSpPr>
            <a:spLocks noGrp="1"/>
          </p:cNvSpPr>
          <p:nvPr>
            <p:ph type="body" sz="quarter" idx="18" hasCustomPrompt="1"/>
          </p:nvPr>
        </p:nvSpPr>
        <p:spPr>
          <a:xfrm>
            <a:off x="8293105" y="2060575"/>
            <a:ext cx="3241674" cy="3744913"/>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18043806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rsonenübersicht">
    <p:spTree>
      <p:nvGrpSpPr>
        <p:cNvPr id="1" name=""/>
        <p:cNvGrpSpPr/>
        <p:nvPr/>
      </p:nvGrpSpPr>
      <p:grpSpPr>
        <a:xfrm>
          <a:off x="0" y="0"/>
          <a:ext cx="0" cy="0"/>
          <a:chOff x="0" y="0"/>
          <a:chExt cx="0" cy="0"/>
        </a:xfrm>
      </p:grpSpPr>
      <p:sp>
        <p:nvSpPr>
          <p:cNvPr id="6" name="Textplatzhalter 4">
            <a:extLst>
              <a:ext uri="{FF2B5EF4-FFF2-40B4-BE49-F238E27FC236}">
                <a16:creationId xmlns:a16="http://schemas.microsoft.com/office/drawing/2014/main" id="{ECCB6A48-A94F-44E3-8EBF-1A74287B43B7}"/>
              </a:ext>
            </a:extLst>
          </p:cNvPr>
          <p:cNvSpPr>
            <a:spLocks noGrp="1"/>
          </p:cNvSpPr>
          <p:nvPr>
            <p:ph type="body" sz="quarter" idx="10" hasCustomPrompt="1"/>
          </p:nvPr>
        </p:nvSpPr>
        <p:spPr>
          <a:xfrm>
            <a:off x="661194" y="624683"/>
            <a:ext cx="10874375" cy="696913"/>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8" name="Textplatzhalter 4">
            <a:extLst>
              <a:ext uri="{FF2B5EF4-FFF2-40B4-BE49-F238E27FC236}">
                <a16:creationId xmlns:a16="http://schemas.microsoft.com/office/drawing/2014/main" id="{022F3A50-4A5D-4397-AAA6-854AA1ED1A00}"/>
              </a:ext>
            </a:extLst>
          </p:cNvPr>
          <p:cNvSpPr>
            <a:spLocks noGrp="1"/>
          </p:cNvSpPr>
          <p:nvPr>
            <p:ph type="body" sz="quarter" idx="11" hasCustomPrompt="1"/>
          </p:nvPr>
        </p:nvSpPr>
        <p:spPr>
          <a:xfrm>
            <a:off x="2570164" y="2062726"/>
            <a:ext cx="3525836" cy="826524"/>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9" name="Textplatzhalter 4">
            <a:extLst>
              <a:ext uri="{FF2B5EF4-FFF2-40B4-BE49-F238E27FC236}">
                <a16:creationId xmlns:a16="http://schemas.microsoft.com/office/drawing/2014/main" id="{7D93A3AF-BED7-4AB6-B8CC-22FC5DC4CFE9}"/>
              </a:ext>
            </a:extLst>
          </p:cNvPr>
          <p:cNvSpPr>
            <a:spLocks noGrp="1"/>
          </p:cNvSpPr>
          <p:nvPr>
            <p:ph type="body" sz="quarter" idx="12" hasCustomPrompt="1"/>
          </p:nvPr>
        </p:nvSpPr>
        <p:spPr>
          <a:xfrm>
            <a:off x="2570164" y="1486694"/>
            <a:ext cx="3525836" cy="5292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18" name="Bildplatzhalter 3">
            <a:extLst>
              <a:ext uri="{FF2B5EF4-FFF2-40B4-BE49-F238E27FC236}">
                <a16:creationId xmlns:a16="http://schemas.microsoft.com/office/drawing/2014/main" id="{A127B85B-247B-4450-A14A-74FC11BB0A73}"/>
              </a:ext>
            </a:extLst>
          </p:cNvPr>
          <p:cNvSpPr>
            <a:spLocks noGrp="1" noChangeAspect="1"/>
          </p:cNvSpPr>
          <p:nvPr>
            <p:ph type="pic" sz="quarter" idx="22" hasCustomPrompt="1"/>
          </p:nvPr>
        </p:nvSpPr>
        <p:spPr>
          <a:xfrm>
            <a:off x="6385720" y="1486694"/>
            <a:ext cx="1331118" cy="1402555"/>
          </a:xfrm>
          <a:prstGeom prst="rect">
            <a:avLst/>
          </a:prstGeom>
        </p:spPr>
        <p:txBody>
          <a:bodyPr/>
          <a:lstStyle>
            <a:lvl1pPr marL="0" indent="0">
              <a:buNone/>
              <a:defRPr lang="de-DE" sz="2400"/>
            </a:lvl1pPr>
          </a:lstStyle>
          <a:p>
            <a:r>
              <a:rPr lang="de-DE" dirty="0"/>
              <a:t>Personalbild einfügen</a:t>
            </a:r>
          </a:p>
        </p:txBody>
      </p:sp>
      <p:sp>
        <p:nvSpPr>
          <p:cNvPr id="19" name="Bildplatzhalter 3">
            <a:extLst>
              <a:ext uri="{FF2B5EF4-FFF2-40B4-BE49-F238E27FC236}">
                <a16:creationId xmlns:a16="http://schemas.microsoft.com/office/drawing/2014/main" id="{732AFA0C-8598-4400-97B2-95F3C277BB8A}"/>
              </a:ext>
            </a:extLst>
          </p:cNvPr>
          <p:cNvSpPr>
            <a:spLocks noGrp="1" noChangeAspect="1"/>
          </p:cNvSpPr>
          <p:nvPr>
            <p:ph type="pic" sz="quarter" idx="19" hasCustomPrompt="1"/>
          </p:nvPr>
        </p:nvSpPr>
        <p:spPr>
          <a:xfrm>
            <a:off x="661988" y="1485106"/>
            <a:ext cx="1330325" cy="1404143"/>
          </a:xfrm>
          <a:prstGeom prst="rect">
            <a:avLst/>
          </a:prstGeom>
        </p:spPr>
        <p:txBody>
          <a:bodyPr/>
          <a:lstStyle>
            <a:lvl1pPr marL="0" indent="0">
              <a:buNone/>
              <a:defRPr sz="2400"/>
            </a:lvl1pPr>
          </a:lstStyle>
          <a:p>
            <a:r>
              <a:rPr lang="de-DE" dirty="0"/>
              <a:t>Personalbild einfügen</a:t>
            </a:r>
          </a:p>
        </p:txBody>
      </p:sp>
      <p:sp>
        <p:nvSpPr>
          <p:cNvPr id="20" name="Textplatzhalter 4">
            <a:extLst>
              <a:ext uri="{FF2B5EF4-FFF2-40B4-BE49-F238E27FC236}">
                <a16:creationId xmlns:a16="http://schemas.microsoft.com/office/drawing/2014/main" id="{924436A5-2031-4CA3-AE88-97A8987B54E8}"/>
              </a:ext>
            </a:extLst>
          </p:cNvPr>
          <p:cNvSpPr>
            <a:spLocks noGrp="1"/>
          </p:cNvSpPr>
          <p:nvPr>
            <p:ph type="body" sz="quarter" idx="23" hasCustomPrompt="1"/>
          </p:nvPr>
        </p:nvSpPr>
        <p:spPr>
          <a:xfrm>
            <a:off x="8292975" y="2061136"/>
            <a:ext cx="3557713" cy="828113"/>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21" name="Textplatzhalter 4">
            <a:extLst>
              <a:ext uri="{FF2B5EF4-FFF2-40B4-BE49-F238E27FC236}">
                <a16:creationId xmlns:a16="http://schemas.microsoft.com/office/drawing/2014/main" id="{88C61B81-8632-4FA3-BBB2-983CEB61E6C4}"/>
              </a:ext>
            </a:extLst>
          </p:cNvPr>
          <p:cNvSpPr>
            <a:spLocks noGrp="1"/>
          </p:cNvSpPr>
          <p:nvPr>
            <p:ph type="body" sz="quarter" idx="24" hasCustomPrompt="1"/>
          </p:nvPr>
        </p:nvSpPr>
        <p:spPr>
          <a:xfrm>
            <a:off x="8292975" y="1485105"/>
            <a:ext cx="3557713" cy="5165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26" name="Textplatzhalter 4">
            <a:extLst>
              <a:ext uri="{FF2B5EF4-FFF2-40B4-BE49-F238E27FC236}">
                <a16:creationId xmlns:a16="http://schemas.microsoft.com/office/drawing/2014/main" id="{4AF41AA8-7524-4B6F-BCBF-6D7452C167CB}"/>
              </a:ext>
            </a:extLst>
          </p:cNvPr>
          <p:cNvSpPr>
            <a:spLocks noGrp="1"/>
          </p:cNvSpPr>
          <p:nvPr>
            <p:ph type="body" sz="quarter" idx="27" hasCustomPrompt="1"/>
          </p:nvPr>
        </p:nvSpPr>
        <p:spPr>
          <a:xfrm>
            <a:off x="2570164" y="4078851"/>
            <a:ext cx="3525836" cy="826524"/>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27" name="Textplatzhalter 4">
            <a:extLst>
              <a:ext uri="{FF2B5EF4-FFF2-40B4-BE49-F238E27FC236}">
                <a16:creationId xmlns:a16="http://schemas.microsoft.com/office/drawing/2014/main" id="{6B44985F-FD2C-441C-85AD-411A7704AB99}"/>
              </a:ext>
            </a:extLst>
          </p:cNvPr>
          <p:cNvSpPr>
            <a:spLocks noGrp="1"/>
          </p:cNvSpPr>
          <p:nvPr>
            <p:ph type="body" sz="quarter" idx="28" hasCustomPrompt="1"/>
          </p:nvPr>
        </p:nvSpPr>
        <p:spPr>
          <a:xfrm>
            <a:off x="2570164" y="3502819"/>
            <a:ext cx="3525836" cy="5292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28" name="Textplatzhalter 4">
            <a:extLst>
              <a:ext uri="{FF2B5EF4-FFF2-40B4-BE49-F238E27FC236}">
                <a16:creationId xmlns:a16="http://schemas.microsoft.com/office/drawing/2014/main" id="{2E53B201-A02E-40B5-B921-B3A6A510B22F}"/>
              </a:ext>
            </a:extLst>
          </p:cNvPr>
          <p:cNvSpPr>
            <a:spLocks noGrp="1"/>
          </p:cNvSpPr>
          <p:nvPr>
            <p:ph type="body" sz="quarter" idx="29" hasCustomPrompt="1"/>
          </p:nvPr>
        </p:nvSpPr>
        <p:spPr>
          <a:xfrm>
            <a:off x="8294690" y="4078851"/>
            <a:ext cx="3525836" cy="826524"/>
          </a:xfrm>
          <a:prstGeom prst="rect">
            <a:avLst/>
          </a:prstGeom>
        </p:spPr>
        <p:txBody>
          <a:bodyPr lIns="0" tIns="0" rIns="0" bIns="0"/>
          <a:lstStyle>
            <a:lvl1pPr marL="0" indent="0">
              <a:lnSpc>
                <a:spcPct val="110000"/>
              </a:lnSpc>
              <a:spcBef>
                <a:spcPts val="0"/>
              </a:spcBef>
              <a:spcAft>
                <a:spcPts val="1440"/>
              </a:spcAft>
              <a:buNone/>
              <a:defRPr sz="2000" b="0">
                <a:latin typeface="Verdana" panose="020B0604030504040204" pitchFamily="34" charset="0"/>
                <a:ea typeface="Verdana" panose="020B0604030504040204" pitchFamily="34" charset="0"/>
              </a:defRPr>
            </a:lvl1pPr>
          </a:lstStyle>
          <a:p>
            <a:pPr lvl="0"/>
            <a:r>
              <a:rPr lang="de-DE" dirty="0"/>
              <a:t>Position eingeben</a:t>
            </a:r>
          </a:p>
        </p:txBody>
      </p:sp>
      <p:sp>
        <p:nvSpPr>
          <p:cNvPr id="29" name="Textplatzhalter 4">
            <a:extLst>
              <a:ext uri="{FF2B5EF4-FFF2-40B4-BE49-F238E27FC236}">
                <a16:creationId xmlns:a16="http://schemas.microsoft.com/office/drawing/2014/main" id="{4B685E78-334E-4E1C-BDD3-46BB1A42F6A8}"/>
              </a:ext>
            </a:extLst>
          </p:cNvPr>
          <p:cNvSpPr>
            <a:spLocks noGrp="1"/>
          </p:cNvSpPr>
          <p:nvPr>
            <p:ph type="body" sz="quarter" idx="30" hasCustomPrompt="1"/>
          </p:nvPr>
        </p:nvSpPr>
        <p:spPr>
          <a:xfrm>
            <a:off x="8294690" y="3502819"/>
            <a:ext cx="3525836" cy="529200"/>
          </a:xfrm>
          <a:prstGeom prst="rect">
            <a:avLst/>
          </a:prstGeom>
        </p:spPr>
        <p:txBody>
          <a:bodyPr lIns="0" tIns="0" rIns="0" bIns="0"/>
          <a:lstStyle>
            <a:lvl1pPr marL="0" indent="0">
              <a:lnSpc>
                <a:spcPct val="110000"/>
              </a:lnSpc>
              <a:spcBef>
                <a:spcPts val="0"/>
              </a:spcBef>
              <a:spcAft>
                <a:spcPts val="1440"/>
              </a:spcAft>
              <a:buNone/>
              <a:defRPr sz="2000" b="1" baseline="0">
                <a:solidFill>
                  <a:schemeClr val="tx1"/>
                </a:solidFill>
                <a:latin typeface="Verdana" panose="020B0604030504040204" pitchFamily="34" charset="0"/>
                <a:ea typeface="Verdana" panose="020B0604030504040204" pitchFamily="34" charset="0"/>
              </a:defRPr>
            </a:lvl1pPr>
          </a:lstStyle>
          <a:p>
            <a:pPr lvl="0"/>
            <a:r>
              <a:rPr lang="de-DE" dirty="0"/>
              <a:t>Titel + Name eingeben</a:t>
            </a:r>
          </a:p>
        </p:txBody>
      </p:sp>
      <p:sp>
        <p:nvSpPr>
          <p:cNvPr id="30" name="Bildplatzhalter 3">
            <a:extLst>
              <a:ext uri="{FF2B5EF4-FFF2-40B4-BE49-F238E27FC236}">
                <a16:creationId xmlns:a16="http://schemas.microsoft.com/office/drawing/2014/main" id="{437B9020-6A7B-4CBE-9B97-1D192E75B383}"/>
              </a:ext>
            </a:extLst>
          </p:cNvPr>
          <p:cNvSpPr>
            <a:spLocks noGrp="1" noChangeAspect="1"/>
          </p:cNvSpPr>
          <p:nvPr>
            <p:ph type="pic" sz="quarter" idx="31" hasCustomPrompt="1"/>
          </p:nvPr>
        </p:nvSpPr>
        <p:spPr>
          <a:xfrm>
            <a:off x="661988" y="3502024"/>
            <a:ext cx="1330325" cy="1404143"/>
          </a:xfrm>
          <a:prstGeom prst="rect">
            <a:avLst/>
          </a:prstGeom>
        </p:spPr>
        <p:txBody>
          <a:bodyPr/>
          <a:lstStyle>
            <a:lvl1pPr marL="0" indent="0">
              <a:buNone/>
              <a:defRPr sz="2400"/>
            </a:lvl1pPr>
          </a:lstStyle>
          <a:p>
            <a:r>
              <a:rPr lang="de-DE" dirty="0"/>
              <a:t>Personalbild einfügen</a:t>
            </a:r>
          </a:p>
        </p:txBody>
      </p:sp>
      <p:sp>
        <p:nvSpPr>
          <p:cNvPr id="31" name="Bildplatzhalter 3">
            <a:extLst>
              <a:ext uri="{FF2B5EF4-FFF2-40B4-BE49-F238E27FC236}">
                <a16:creationId xmlns:a16="http://schemas.microsoft.com/office/drawing/2014/main" id="{C22370A9-C926-45DB-A6F3-38AC300FB6E4}"/>
              </a:ext>
            </a:extLst>
          </p:cNvPr>
          <p:cNvSpPr>
            <a:spLocks noGrp="1" noChangeAspect="1"/>
          </p:cNvSpPr>
          <p:nvPr>
            <p:ph type="pic" sz="quarter" idx="32" hasCustomPrompt="1"/>
          </p:nvPr>
        </p:nvSpPr>
        <p:spPr>
          <a:xfrm>
            <a:off x="6385720" y="3503136"/>
            <a:ext cx="1331118" cy="1402555"/>
          </a:xfrm>
          <a:prstGeom prst="rect">
            <a:avLst/>
          </a:prstGeom>
        </p:spPr>
        <p:txBody>
          <a:bodyPr/>
          <a:lstStyle>
            <a:lvl1pPr marL="0" indent="0">
              <a:buNone/>
              <a:defRPr lang="de-DE" sz="2400"/>
            </a:lvl1pPr>
          </a:lstStyle>
          <a:p>
            <a:r>
              <a:rPr lang="de-DE" dirty="0"/>
              <a:t>Personalbild einfügen</a:t>
            </a:r>
          </a:p>
        </p:txBody>
      </p:sp>
    </p:spTree>
    <p:extLst>
      <p:ext uri="{BB962C8B-B14F-4D97-AF65-F5344CB8AC3E}">
        <p14:creationId xmlns:p14="http://schemas.microsoft.com/office/powerpoint/2010/main" val="2619014307"/>
      </p:ext>
    </p:extLst>
  </p:cSld>
  <p:clrMapOvr>
    <a:masterClrMapping/>
  </p:clrMapOvr>
  <p:extLst>
    <p:ext uri="{DCECCB84-F9BA-43D5-87BE-67443E8EF086}">
      <p15:sldGuideLst xmlns:p15="http://schemas.microsoft.com/office/powerpoint/2012/main">
        <p15:guide id="1" pos="5223">
          <p15:clr>
            <a:srgbClr val="9FCC3B"/>
          </p15:clr>
        </p15:guide>
        <p15:guide id="2" pos="4861">
          <p15:clr>
            <a:srgbClr val="9FCC3B"/>
          </p15:clr>
        </p15:guide>
        <p15:guide id="3" orient="horz" pos="935">
          <p15:clr>
            <a:srgbClr val="9FCC3B"/>
          </p15:clr>
        </p15:guide>
        <p15:guide id="4" pos="1617">
          <p15:clr>
            <a:srgbClr val="9FCC3B"/>
          </p15:clr>
        </p15:guide>
        <p15:guide id="5" pos="1255">
          <p15:clr>
            <a:srgbClr val="9FCC3B"/>
          </p15:clr>
        </p15:guide>
        <p15:guide id="6" orient="horz" pos="1820">
          <p15:clr>
            <a:srgbClr val="9FCC3B"/>
          </p15:clr>
        </p15:guide>
        <p15:guide id="7" orient="horz" pos="2205">
          <p15:clr>
            <a:srgbClr val="9FCC3B"/>
          </p15:clr>
        </p15:guide>
        <p15:guide id="8" orient="horz" pos="3113">
          <p15:clr>
            <a:srgbClr val="9FCC3B"/>
          </p15:clr>
        </p15:guide>
        <p15:guide id="9" pos="3659">
          <p15:clr>
            <a:srgbClr val="9FCC3B"/>
          </p15:clr>
        </p15:guide>
        <p15:guide id="10" pos="4021">
          <p15:clr>
            <a:srgbClr val="9FCC3B"/>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 3">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705B4367-ACD9-4D61-9800-7298F65072C2}"/>
              </a:ext>
            </a:extLst>
          </p:cNvPr>
          <p:cNvSpPr>
            <a:spLocks noGrp="1" noChangeAspect="1"/>
          </p:cNvSpPr>
          <p:nvPr>
            <p:ph type="pic" sz="quarter" idx="10" hasCustomPrompt="1"/>
          </p:nvPr>
        </p:nvSpPr>
        <p:spPr>
          <a:xfrm>
            <a:off x="0" y="0"/>
            <a:ext cx="12192000" cy="2889250"/>
          </a:xfrm>
          <a:prstGeom prst="rect">
            <a:avLst/>
          </a:prstGeom>
        </p:spPr>
        <p:txBody>
          <a:bodyPr anchor="ctr" anchorCtr="0"/>
          <a:lstStyle>
            <a:lvl1pPr marL="0" indent="0" algn="ctr">
              <a:buNone/>
              <a:defRPr/>
            </a:lvl1pPr>
          </a:lstStyle>
          <a:p>
            <a:r>
              <a:rPr lang="de-DE" dirty="0"/>
              <a:t>Bild wählen</a:t>
            </a:r>
          </a:p>
        </p:txBody>
      </p:sp>
      <p:sp>
        <p:nvSpPr>
          <p:cNvPr id="7" name="Textplatzhalter 4">
            <a:extLst>
              <a:ext uri="{FF2B5EF4-FFF2-40B4-BE49-F238E27FC236}">
                <a16:creationId xmlns:a16="http://schemas.microsoft.com/office/drawing/2014/main" id="{2465F4B3-0F50-4754-990A-6B5115DA2090}"/>
              </a:ext>
            </a:extLst>
          </p:cNvPr>
          <p:cNvSpPr>
            <a:spLocks noGrp="1"/>
          </p:cNvSpPr>
          <p:nvPr>
            <p:ph type="body" sz="quarter" idx="16" hasCustomPrompt="1"/>
          </p:nvPr>
        </p:nvSpPr>
        <p:spPr>
          <a:xfrm>
            <a:off x="658813" y="3500438"/>
            <a:ext cx="10874375" cy="2305050"/>
          </a:xfrm>
          <a:prstGeom prst="rect">
            <a:avLst/>
          </a:prstGeom>
        </p:spPr>
        <p:txBody>
          <a:bodyPr lIns="0" tIns="0" rIns="0" bIns="0" anchor="t" anchorCtr="0"/>
          <a:lstStyle>
            <a:lvl1pPr marL="0" indent="0">
              <a:lnSpc>
                <a:spcPct val="110000"/>
              </a:lnSpc>
              <a:spcBef>
                <a:spcPts val="0"/>
              </a:spcBef>
              <a:spcAft>
                <a:spcPts val="0"/>
              </a:spcAft>
              <a:buNone/>
              <a:defRPr sz="3600" b="1" baseline="0">
                <a:latin typeface="Verdana" panose="020B0604030504040204" pitchFamily="34" charset="0"/>
                <a:ea typeface="Verdana" panose="020B0604030504040204" pitchFamily="34" charset="0"/>
              </a:defRPr>
            </a:lvl1pPr>
          </a:lstStyle>
          <a:p>
            <a:pPr lvl="0"/>
            <a:r>
              <a:rPr lang="de-DE" dirty="0"/>
              <a:t>Überschrift</a:t>
            </a:r>
          </a:p>
          <a:p>
            <a:pPr lvl="0"/>
            <a:r>
              <a:rPr lang="de-DE" dirty="0"/>
              <a:t>eingeben </a:t>
            </a:r>
          </a:p>
        </p:txBody>
      </p:sp>
    </p:spTree>
    <p:extLst>
      <p:ext uri="{BB962C8B-B14F-4D97-AF65-F5344CB8AC3E}">
        <p14:creationId xmlns:p14="http://schemas.microsoft.com/office/powerpoint/2010/main" val="3485167610"/>
      </p:ext>
    </p:extLst>
  </p:cSld>
  <p:clrMapOvr>
    <a:masterClrMapping/>
  </p:clrMapOvr>
  <p:extLst>
    <p:ext uri="{DCECCB84-F9BA-43D5-87BE-67443E8EF086}">
      <p15:sldGuideLst xmlns:p15="http://schemas.microsoft.com/office/powerpoint/2012/main">
        <p15:guide id="1" orient="horz" pos="1820" userDrawn="1">
          <p15:clr>
            <a:srgbClr val="9FCC3B"/>
          </p15:clr>
        </p15:guide>
        <p15:guide id="2" orient="horz" pos="2205" userDrawn="1">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 Bild 3">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8293895" y="624683"/>
            <a:ext cx="3239294"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0" y="0"/>
            <a:ext cx="7716838"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5D52444C-766F-4056-96B6-3B5EC80CB80A}"/>
              </a:ext>
            </a:extLst>
          </p:cNvPr>
          <p:cNvSpPr>
            <a:spLocks noGrp="1"/>
          </p:cNvSpPr>
          <p:nvPr>
            <p:ph type="body" sz="quarter" idx="15" hasCustomPrompt="1"/>
          </p:nvPr>
        </p:nvSpPr>
        <p:spPr>
          <a:xfrm>
            <a:off x="8293892" y="2061131"/>
            <a:ext cx="3241675" cy="38038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110174557"/>
      </p:ext>
    </p:extLst>
  </p:cSld>
  <p:clrMapOvr>
    <a:masterClrMapping/>
  </p:clrMapOvr>
  <p:extLst>
    <p:ext uri="{DCECCB84-F9BA-43D5-87BE-67443E8EF086}">
      <p15:sldGuideLst xmlns:p15="http://schemas.microsoft.com/office/powerpoint/2012/main">
        <p15:guide id="1" pos="4861">
          <p15:clr>
            <a:srgbClr val="9FCC3B"/>
          </p15:clr>
        </p15:guide>
        <p15:guide id="2" pos="5223">
          <p15:clr>
            <a:srgbClr val="9FCC3B"/>
          </p15:clr>
        </p15:guide>
        <p15:guide id="3" orient="horz" pos="1298">
          <p15:clr>
            <a:srgbClr val="9FCC3B"/>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27B362E-1728-4FDE-9D23-C821FE676826}"/>
              </a:ext>
            </a:extLst>
          </p:cNvPr>
          <p:cNvSpPr txBox="1"/>
          <p:nvPr userDrawn="1"/>
        </p:nvSpPr>
        <p:spPr>
          <a:xfrm>
            <a:off x="668337" y="631825"/>
            <a:ext cx="3816351" cy="552780"/>
          </a:xfrm>
          <a:prstGeom prst="rect">
            <a:avLst/>
          </a:prstGeom>
          <a:noFill/>
        </p:spPr>
        <p:txBody>
          <a:bodyPr wrap="square" lIns="0" tIns="0" rIns="0" bIns="0" rtlCol="0">
            <a:spAutoFit/>
          </a:bodyPr>
          <a:lstStyle/>
          <a:p>
            <a:pPr rtl="0">
              <a:lnSpc>
                <a:spcPct val="110000"/>
              </a:lnSpc>
            </a:pPr>
            <a:r>
              <a:rPr lang="de-DE" sz="3600" b="1" dirty="0">
                <a:solidFill>
                  <a:srgbClr val="003C64"/>
                </a:solidFill>
                <a:latin typeface="Verdana" panose="020B0604030504040204" pitchFamily="34" charset="0"/>
                <a:ea typeface="Verdana" panose="020B0604030504040204" pitchFamily="34" charset="0"/>
              </a:rPr>
              <a:t>Inhalt</a:t>
            </a:r>
            <a:endParaRPr lang="de-DE" sz="2800" dirty="0">
              <a:latin typeface="Verdana" panose="020B0604030504040204" pitchFamily="34" charset="0"/>
              <a:ea typeface="Verdana" panose="020B0604030504040204" pitchFamily="34" charset="0"/>
            </a:endParaRPr>
          </a:p>
        </p:txBody>
      </p:sp>
      <p:sp>
        <p:nvSpPr>
          <p:cNvPr id="7" name="Bildplatzhalter 5">
            <a:extLst>
              <a:ext uri="{FF2B5EF4-FFF2-40B4-BE49-F238E27FC236}">
                <a16:creationId xmlns:a16="http://schemas.microsoft.com/office/drawing/2014/main" id="{709DC232-3135-4F78-8448-64378F4B9406}"/>
              </a:ext>
            </a:extLst>
          </p:cNvPr>
          <p:cNvSpPr>
            <a:spLocks noGrp="1" noChangeAspect="1"/>
          </p:cNvSpPr>
          <p:nvPr>
            <p:ph type="pic" sz="quarter" idx="10" hasCustomPrompt="1"/>
          </p:nvPr>
        </p:nvSpPr>
        <p:spPr>
          <a:xfrm>
            <a:off x="4475163" y="620713"/>
            <a:ext cx="7058025" cy="5195887"/>
          </a:xfrm>
          <a:prstGeom prst="rect">
            <a:avLst/>
          </a:prstGeom>
        </p:spPr>
        <p:txBody>
          <a:bodyPr anchor="ctr" anchorCtr="0"/>
          <a:lstStyle>
            <a:lvl1pPr marL="0" indent="0" algn="ctr">
              <a:buNone/>
              <a:defRPr/>
            </a:lvl1pPr>
          </a:lstStyle>
          <a:p>
            <a:r>
              <a:rPr lang="de-DE" dirty="0"/>
              <a:t>Bild wählen</a:t>
            </a:r>
          </a:p>
        </p:txBody>
      </p:sp>
      <p:sp>
        <p:nvSpPr>
          <p:cNvPr id="8" name="Textplatzhalter 3">
            <a:extLst>
              <a:ext uri="{FF2B5EF4-FFF2-40B4-BE49-F238E27FC236}">
                <a16:creationId xmlns:a16="http://schemas.microsoft.com/office/drawing/2014/main" id="{0A384968-9B61-43EF-9227-DDAA8F59516B}"/>
              </a:ext>
            </a:extLst>
          </p:cNvPr>
          <p:cNvSpPr>
            <a:spLocks noGrp="1"/>
          </p:cNvSpPr>
          <p:nvPr>
            <p:ph type="body" sz="quarter" idx="12" hasCustomPrompt="1"/>
          </p:nvPr>
        </p:nvSpPr>
        <p:spPr>
          <a:xfrm>
            <a:off x="668337" y="1495189"/>
            <a:ext cx="3241676" cy="4310300"/>
          </a:xfrm>
          <a:prstGeom prst="rect">
            <a:avLst/>
          </a:prstGeom>
        </p:spPr>
        <p:txBody>
          <a:bodyPr lIns="0" tIns="0" rIns="0" bIns="0"/>
          <a:lstStyle>
            <a:lvl1pPr marL="406800" indent="-406800">
              <a:lnSpc>
                <a:spcPct val="110000"/>
              </a:lnSpc>
              <a:spcBef>
                <a:spcPts val="0"/>
              </a:spcBef>
              <a:spcAft>
                <a:spcPts val="1440"/>
              </a:spcAft>
              <a:buFont typeface="+mj-lt"/>
              <a:buAutoNum type="arabicPeriod"/>
              <a:defRPr sz="2400">
                <a:latin typeface="Verdana" panose="020B0604030504040204" pitchFamily="34" charset="0"/>
                <a:ea typeface="Verdana" panose="020B0604030504040204" pitchFamily="34" charset="0"/>
              </a:defRPr>
            </a:lvl1pPr>
          </a:lstStyle>
          <a:p>
            <a:pPr lvl="0"/>
            <a:r>
              <a:rPr lang="de-DE" dirty="0"/>
              <a:t>Inhalt 1</a:t>
            </a:r>
          </a:p>
          <a:p>
            <a:pPr lvl="0"/>
            <a:r>
              <a:rPr lang="de-DE" dirty="0"/>
              <a:t>Inhalt 2</a:t>
            </a:r>
          </a:p>
          <a:p>
            <a:pPr lvl="0"/>
            <a:r>
              <a:rPr lang="de-DE" dirty="0"/>
              <a:t>Inhalt 3</a:t>
            </a:r>
          </a:p>
        </p:txBody>
      </p:sp>
    </p:spTree>
    <p:extLst>
      <p:ext uri="{BB962C8B-B14F-4D97-AF65-F5344CB8AC3E}">
        <p14:creationId xmlns:p14="http://schemas.microsoft.com/office/powerpoint/2010/main" val="53416801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Bild 1">
    <p:spTree>
      <p:nvGrpSpPr>
        <p:cNvPr id="1" name=""/>
        <p:cNvGrpSpPr/>
        <p:nvPr/>
      </p:nvGrpSpPr>
      <p:grpSpPr>
        <a:xfrm>
          <a:off x="0" y="0"/>
          <a:ext cx="0" cy="0"/>
          <a:chOff x="0" y="0"/>
          <a:chExt cx="0" cy="0"/>
        </a:xfrm>
      </p:grpSpPr>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8291513" y="0"/>
            <a:ext cx="3900487"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5ADB85C6-9F3A-43B7-AF0C-D9F64CA423DE}"/>
              </a:ext>
            </a:extLst>
          </p:cNvPr>
          <p:cNvSpPr>
            <a:spLocks noGrp="1"/>
          </p:cNvSpPr>
          <p:nvPr>
            <p:ph type="body" sz="quarter" idx="12" hasCustomPrompt="1"/>
          </p:nvPr>
        </p:nvSpPr>
        <p:spPr>
          <a:xfrm>
            <a:off x="661194" y="2061129"/>
            <a:ext cx="7058025" cy="3744359"/>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p:txBody>
      </p:sp>
      <p:sp>
        <p:nvSpPr>
          <p:cNvPr id="7" name="Textplatzhalter 4">
            <a:extLst>
              <a:ext uri="{FF2B5EF4-FFF2-40B4-BE49-F238E27FC236}">
                <a16:creationId xmlns:a16="http://schemas.microsoft.com/office/drawing/2014/main" id="{3CC72E4D-A033-403C-B21D-46B2B2558923}"/>
              </a:ext>
            </a:extLst>
          </p:cNvPr>
          <p:cNvSpPr>
            <a:spLocks noGrp="1"/>
          </p:cNvSpPr>
          <p:nvPr>
            <p:ph type="body" sz="quarter" idx="10" hasCustomPrompt="1"/>
          </p:nvPr>
        </p:nvSpPr>
        <p:spPr>
          <a:xfrm>
            <a:off x="661988" y="625476"/>
            <a:ext cx="7058025" cy="85883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422049462"/>
      </p:ext>
    </p:extLst>
  </p:cSld>
  <p:clrMapOvr>
    <a:masterClrMapping/>
  </p:clrMapOvr>
  <p:extLst>
    <p:ext uri="{DCECCB84-F9BA-43D5-87BE-67443E8EF086}">
      <p15:sldGuideLst xmlns:p15="http://schemas.microsoft.com/office/powerpoint/2012/main">
        <p15:guide id="1" pos="4861" userDrawn="1">
          <p15:clr>
            <a:srgbClr val="9FCC3B"/>
          </p15:clr>
        </p15:guide>
        <p15:guide id="2" pos="5223" userDrawn="1">
          <p15:clr>
            <a:srgbClr val="9FCC3B"/>
          </p15:clr>
        </p15:guide>
        <p15:guide id="3" orient="horz" pos="1298" userDrawn="1">
          <p15:clr>
            <a:srgbClr val="9FCC3B"/>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Bild 2">
    <p:spTree>
      <p:nvGrpSpPr>
        <p:cNvPr id="1" name=""/>
        <p:cNvGrpSpPr/>
        <p:nvPr/>
      </p:nvGrpSpPr>
      <p:grpSpPr>
        <a:xfrm>
          <a:off x="0" y="0"/>
          <a:ext cx="0" cy="0"/>
          <a:chOff x="0" y="0"/>
          <a:chExt cx="0" cy="0"/>
        </a:xfrm>
      </p:grpSpPr>
      <p:sp>
        <p:nvSpPr>
          <p:cNvPr id="9" name="Textplatzhalter 3">
            <a:extLst>
              <a:ext uri="{FF2B5EF4-FFF2-40B4-BE49-F238E27FC236}">
                <a16:creationId xmlns:a16="http://schemas.microsoft.com/office/drawing/2014/main" id="{57A7E38D-31FF-408D-AAF5-2640737C17A5}"/>
              </a:ext>
            </a:extLst>
          </p:cNvPr>
          <p:cNvSpPr>
            <a:spLocks noGrp="1"/>
          </p:cNvSpPr>
          <p:nvPr>
            <p:ph type="body" sz="quarter" idx="12" hasCustomPrompt="1"/>
          </p:nvPr>
        </p:nvSpPr>
        <p:spPr>
          <a:xfrm>
            <a:off x="661194" y="2061129"/>
            <a:ext cx="7058025" cy="3744359"/>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baseline="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p:txBody>
      </p:sp>
      <p:sp>
        <p:nvSpPr>
          <p:cNvPr id="5" name="Bildplatzhalter 5">
            <a:extLst>
              <a:ext uri="{FF2B5EF4-FFF2-40B4-BE49-F238E27FC236}">
                <a16:creationId xmlns:a16="http://schemas.microsoft.com/office/drawing/2014/main" id="{2A4F3486-C56B-4E33-BA69-D64C5A447DDF}"/>
              </a:ext>
            </a:extLst>
          </p:cNvPr>
          <p:cNvSpPr>
            <a:spLocks noGrp="1" noChangeAspect="1"/>
          </p:cNvSpPr>
          <p:nvPr>
            <p:ph type="pic" sz="quarter" idx="13" hasCustomPrompt="1"/>
          </p:nvPr>
        </p:nvSpPr>
        <p:spPr>
          <a:xfrm>
            <a:off x="8291513" y="623095"/>
            <a:ext cx="3241675" cy="2266156"/>
          </a:xfrm>
          <a:prstGeom prst="rect">
            <a:avLst/>
          </a:prstGeom>
        </p:spPr>
        <p:txBody>
          <a:bodyPr anchor="ctr" anchorCtr="0"/>
          <a:lstStyle>
            <a:lvl1pPr marL="0" indent="0" algn="ctr">
              <a:buNone/>
              <a:defRPr/>
            </a:lvl1pPr>
          </a:lstStyle>
          <a:p>
            <a:r>
              <a:rPr lang="de-DE" dirty="0"/>
              <a:t>Bild wählen</a:t>
            </a:r>
          </a:p>
        </p:txBody>
      </p:sp>
      <p:sp>
        <p:nvSpPr>
          <p:cNvPr id="7" name="Bildplatzhalter 5">
            <a:extLst>
              <a:ext uri="{FF2B5EF4-FFF2-40B4-BE49-F238E27FC236}">
                <a16:creationId xmlns:a16="http://schemas.microsoft.com/office/drawing/2014/main" id="{31F50820-4008-4C46-9383-148D2BFB26E0}"/>
              </a:ext>
            </a:extLst>
          </p:cNvPr>
          <p:cNvSpPr>
            <a:spLocks noGrp="1" noChangeAspect="1"/>
          </p:cNvSpPr>
          <p:nvPr>
            <p:ph type="pic" sz="quarter" idx="14" hasCustomPrompt="1"/>
          </p:nvPr>
        </p:nvSpPr>
        <p:spPr>
          <a:xfrm>
            <a:off x="8291513" y="3500439"/>
            <a:ext cx="3239293" cy="2305050"/>
          </a:xfrm>
          <a:prstGeom prst="rect">
            <a:avLst/>
          </a:prstGeom>
        </p:spPr>
        <p:txBody>
          <a:bodyPr anchor="ctr" anchorCtr="0"/>
          <a:lstStyle>
            <a:lvl1pPr marL="0" indent="0" algn="ctr">
              <a:buNone/>
              <a:defRPr/>
            </a:lvl1pPr>
          </a:lstStyle>
          <a:p>
            <a:r>
              <a:rPr lang="de-DE" dirty="0"/>
              <a:t>Bild wählen</a:t>
            </a:r>
          </a:p>
        </p:txBody>
      </p:sp>
      <p:sp>
        <p:nvSpPr>
          <p:cNvPr id="10" name="Textplatzhalter 4">
            <a:extLst>
              <a:ext uri="{FF2B5EF4-FFF2-40B4-BE49-F238E27FC236}">
                <a16:creationId xmlns:a16="http://schemas.microsoft.com/office/drawing/2014/main" id="{C44B1472-14FA-40B0-921A-17666622644F}"/>
              </a:ext>
            </a:extLst>
          </p:cNvPr>
          <p:cNvSpPr>
            <a:spLocks noGrp="1"/>
          </p:cNvSpPr>
          <p:nvPr>
            <p:ph type="body" sz="quarter" idx="10" hasCustomPrompt="1"/>
          </p:nvPr>
        </p:nvSpPr>
        <p:spPr>
          <a:xfrm>
            <a:off x="661988" y="625476"/>
            <a:ext cx="7058025" cy="85883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Tree>
    <p:extLst>
      <p:ext uri="{BB962C8B-B14F-4D97-AF65-F5344CB8AC3E}">
        <p14:creationId xmlns:p14="http://schemas.microsoft.com/office/powerpoint/2010/main" val="2312979484"/>
      </p:ext>
    </p:extLst>
  </p:cSld>
  <p:clrMapOvr>
    <a:masterClrMapping/>
  </p:clrMapOvr>
  <p:extLst>
    <p:ext uri="{DCECCB84-F9BA-43D5-87BE-67443E8EF086}">
      <p15:sldGuideLst xmlns:p15="http://schemas.microsoft.com/office/powerpoint/2012/main">
        <p15:guide id="1" pos="5223">
          <p15:clr>
            <a:srgbClr val="9FCC3B"/>
          </p15:clr>
        </p15:guide>
        <p15:guide id="2" pos="4861">
          <p15:clr>
            <a:srgbClr val="9FCC3B"/>
          </p15:clr>
        </p15:guide>
        <p15:guide id="3" orient="horz" pos="1298">
          <p15:clr>
            <a:srgbClr val="9FCC3B"/>
          </p15:clr>
        </p15:guide>
        <p15:guide id="4" orient="horz" pos="1820" userDrawn="1">
          <p15:clr>
            <a:srgbClr val="9FCC3B"/>
          </p15:clr>
        </p15:guide>
        <p15:guide id="5" orient="horz" pos="2205" userDrawn="1">
          <p15:clr>
            <a:srgbClr val="9FCC3B"/>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Bild 3">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B372C367-36FC-463D-BE6A-E9DA0F2301B1}"/>
              </a:ext>
            </a:extLst>
          </p:cNvPr>
          <p:cNvSpPr>
            <a:spLocks noGrp="1"/>
          </p:cNvSpPr>
          <p:nvPr>
            <p:ph type="body" sz="quarter" idx="10" hasCustomPrompt="1"/>
          </p:nvPr>
        </p:nvSpPr>
        <p:spPr>
          <a:xfrm>
            <a:off x="8293895" y="624683"/>
            <a:ext cx="3239294" cy="890587"/>
          </a:xfrm>
          <a:prstGeom prst="rect">
            <a:avLst/>
          </a:prstGeom>
        </p:spPr>
        <p:txBody>
          <a:bodyPr lIns="0" tIns="0" rIns="0" bIns="0"/>
          <a:lstStyle>
            <a:lvl1pPr marL="0" indent="0">
              <a:lnSpc>
                <a:spcPts val="3840"/>
              </a:lnSpc>
              <a:spcBef>
                <a:spcPts val="0"/>
              </a:spcBef>
              <a:buNone/>
              <a:defRPr sz="2800" b="1" baseline="0">
                <a:latin typeface="Verdana" panose="020B0604030504040204" pitchFamily="34" charset="0"/>
                <a:ea typeface="Verdana" panose="020B0604030504040204" pitchFamily="34" charset="0"/>
              </a:defRPr>
            </a:lvl1pPr>
          </a:lstStyle>
          <a:p>
            <a:pPr lvl="0"/>
            <a:r>
              <a:rPr lang="de-DE" dirty="0"/>
              <a:t>Überschrift eingeben</a:t>
            </a:r>
          </a:p>
        </p:txBody>
      </p:sp>
      <p:sp>
        <p:nvSpPr>
          <p:cNvPr id="5" name="Bildplatzhalter 5">
            <a:extLst>
              <a:ext uri="{FF2B5EF4-FFF2-40B4-BE49-F238E27FC236}">
                <a16:creationId xmlns:a16="http://schemas.microsoft.com/office/drawing/2014/main" id="{44624891-4DA2-4FF9-AC3A-FD4B50A08A7D}"/>
              </a:ext>
            </a:extLst>
          </p:cNvPr>
          <p:cNvSpPr>
            <a:spLocks noGrp="1" noChangeAspect="1"/>
          </p:cNvSpPr>
          <p:nvPr>
            <p:ph type="pic" sz="quarter" idx="13" hasCustomPrompt="1"/>
          </p:nvPr>
        </p:nvSpPr>
        <p:spPr>
          <a:xfrm>
            <a:off x="0" y="0"/>
            <a:ext cx="7716838" cy="6423025"/>
          </a:xfrm>
          <a:prstGeom prst="rect">
            <a:avLst/>
          </a:prstGeom>
        </p:spPr>
        <p:txBody>
          <a:bodyPr anchor="ctr" anchorCtr="0"/>
          <a:lstStyle>
            <a:lvl1pPr marL="0" indent="0" algn="ctr">
              <a:buNone/>
              <a:defRPr/>
            </a:lvl1pPr>
          </a:lstStyle>
          <a:p>
            <a:r>
              <a:rPr lang="de-DE" dirty="0"/>
              <a:t>Bild wählen</a:t>
            </a:r>
          </a:p>
        </p:txBody>
      </p:sp>
      <p:sp>
        <p:nvSpPr>
          <p:cNvPr id="6" name="Textplatzhalter 3">
            <a:extLst>
              <a:ext uri="{FF2B5EF4-FFF2-40B4-BE49-F238E27FC236}">
                <a16:creationId xmlns:a16="http://schemas.microsoft.com/office/drawing/2014/main" id="{5D52444C-766F-4056-96B6-3B5EC80CB80A}"/>
              </a:ext>
            </a:extLst>
          </p:cNvPr>
          <p:cNvSpPr>
            <a:spLocks noGrp="1"/>
          </p:cNvSpPr>
          <p:nvPr>
            <p:ph type="body" sz="quarter" idx="15" hasCustomPrompt="1"/>
          </p:nvPr>
        </p:nvSpPr>
        <p:spPr>
          <a:xfrm>
            <a:off x="8293892" y="2061131"/>
            <a:ext cx="3241675" cy="3803888"/>
          </a:xfrm>
          <a:prstGeom prst="rect">
            <a:avLst/>
          </a:prstGeom>
        </p:spPr>
        <p:txBody>
          <a:bodyPr lIns="0" tIns="0" rIns="0" bIns="0"/>
          <a:lstStyle>
            <a:lvl1pPr marL="406800" indent="-406800">
              <a:lnSpc>
                <a:spcPct val="110000"/>
              </a:lnSpc>
              <a:spcBef>
                <a:spcPts val="0"/>
              </a:spcBef>
              <a:spcAft>
                <a:spcPts val="1440"/>
              </a:spcAft>
              <a:buFontTx/>
              <a:buBlip>
                <a:blip r:embed="rId2"/>
              </a:buBlip>
              <a:defRPr sz="2000">
                <a:latin typeface="Verdana" panose="020B0604030504040204" pitchFamily="34" charset="0"/>
                <a:ea typeface="Verdana" panose="020B0604030504040204" pitchFamily="34" charset="0"/>
              </a:defRPr>
            </a:lvl1pPr>
          </a:lstStyle>
          <a:p>
            <a:pPr lvl="0"/>
            <a:r>
              <a:rPr lang="de-DE" dirty="0"/>
              <a:t>Aufzählung 1</a:t>
            </a:r>
          </a:p>
          <a:p>
            <a:pPr lvl="0"/>
            <a:r>
              <a:rPr lang="de-DE" dirty="0"/>
              <a:t>Aufzählung 2</a:t>
            </a:r>
          </a:p>
          <a:p>
            <a:pPr lvl="0"/>
            <a:r>
              <a:rPr lang="de-DE" dirty="0"/>
              <a:t>Aufzählung 3</a:t>
            </a:r>
          </a:p>
        </p:txBody>
      </p:sp>
    </p:spTree>
    <p:extLst>
      <p:ext uri="{BB962C8B-B14F-4D97-AF65-F5344CB8AC3E}">
        <p14:creationId xmlns:p14="http://schemas.microsoft.com/office/powerpoint/2010/main" val="100604025"/>
      </p:ext>
    </p:extLst>
  </p:cSld>
  <p:clrMapOvr>
    <a:masterClrMapping/>
  </p:clrMapOvr>
  <p:extLst>
    <p:ext uri="{DCECCB84-F9BA-43D5-87BE-67443E8EF086}">
      <p15:sldGuideLst xmlns:p15="http://schemas.microsoft.com/office/powerpoint/2012/main">
        <p15:guide id="1" pos="4861">
          <p15:clr>
            <a:srgbClr val="9FCC3B"/>
          </p15:clr>
        </p15:guide>
        <p15:guide id="2" pos="5223">
          <p15:clr>
            <a:srgbClr val="9FCC3B"/>
          </p15:clr>
        </p15:guide>
        <p15:guide id="3" orient="horz" pos="1298">
          <p15:clr>
            <a:srgbClr val="9FCC3B"/>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0DBCA2-5161-4FAC-8147-92291783ED0A}"/>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08B5E0D5-89F8-4816-BA39-F18B3572F87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
        <p:nvSpPr>
          <p:cNvPr id="4" name="Textfeld 3">
            <a:extLst>
              <a:ext uri="{FF2B5EF4-FFF2-40B4-BE49-F238E27FC236}">
                <a16:creationId xmlns:a16="http://schemas.microsoft.com/office/drawing/2014/main" id="{327A5BFC-DE2A-4479-8F36-FA1FE21DC5F5}"/>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u="none" strike="noStrike" kern="1200" baseline="0" dirty="0">
                <a:solidFill>
                  <a:schemeClr val="bg1"/>
                </a:solidFill>
                <a:latin typeface="Verdana" panose="020B0604030504040204" pitchFamily="34" charset="0"/>
                <a:ea typeface="Verdana" panose="020B0604030504040204" pitchFamily="34" charset="0"/>
                <a:cs typeface="+mn-cs"/>
              </a:rPr>
              <a:t>Hochschule Merseburg </a:t>
            </a: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Wir stellen uns vor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4020876167"/>
      </p:ext>
    </p:extLst>
  </p:cSld>
  <p:clrMap bg1="lt1" tx1="dk1" bg2="lt2" tx2="dk2" accent1="accent1" accent2="accent2" accent3="accent3" accent4="accent4" accent5="accent5" accent6="accent6" hlink="hlink" folHlink="folHlink"/>
  <p:sldLayoutIdLst>
    <p:sldLayoutId id="2147483685" r:id="rId1"/>
    <p:sldLayoutId id="2147483738" r:id="rId2"/>
    <p:sldLayoutId id="2147483742" r:id="rId3"/>
    <p:sldLayoutId id="2147483743" r:id="rId4"/>
    <p:sldLayoutId id="2147483862"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9FCC3B"/>
          </p15:clr>
        </p15:guide>
        <p15:guide id="2" pos="1255" userDrawn="1">
          <p15:clr>
            <a:srgbClr val="F26B43"/>
          </p15:clr>
        </p15:guide>
        <p15:guide id="3" pos="1617" userDrawn="1">
          <p15:clr>
            <a:srgbClr val="F26B43"/>
          </p15:clr>
        </p15:guide>
        <p15:guide id="4" pos="2457" userDrawn="1">
          <p15:clr>
            <a:srgbClr val="F26B43"/>
          </p15:clr>
        </p15:guide>
        <p15:guide id="5" pos="2819" userDrawn="1">
          <p15:clr>
            <a:srgbClr val="F26B43"/>
          </p15:clr>
        </p15:guide>
        <p15:guide id="6" pos="3659" userDrawn="1">
          <p15:clr>
            <a:srgbClr val="F26B43"/>
          </p15:clr>
        </p15:guide>
        <p15:guide id="7" pos="4021" userDrawn="1">
          <p15:clr>
            <a:srgbClr val="F26B43"/>
          </p15:clr>
        </p15:guide>
        <p15:guide id="8" pos="4861" userDrawn="1">
          <p15:clr>
            <a:srgbClr val="F26B43"/>
          </p15:clr>
        </p15:guide>
        <p15:guide id="9" pos="5223" userDrawn="1">
          <p15:clr>
            <a:srgbClr val="F26B43"/>
          </p15:clr>
        </p15:guide>
        <p15:guide id="10" pos="6063" userDrawn="1">
          <p15:clr>
            <a:srgbClr val="F26B43"/>
          </p15:clr>
        </p15:guide>
        <p15:guide id="11" pos="6425" userDrawn="1">
          <p15:clr>
            <a:srgbClr val="F26B43"/>
          </p15:clr>
        </p15:guide>
        <p15:guide id="12" pos="7265" userDrawn="1">
          <p15:clr>
            <a:srgbClr val="9FCC3B"/>
          </p15:clr>
        </p15:guide>
        <p15:guide id="13" orient="horz" pos="935" userDrawn="1">
          <p15:clr>
            <a:srgbClr val="F26B43"/>
          </p15:clr>
        </p15:guide>
        <p15:guide id="14" orient="horz" pos="1298" userDrawn="1">
          <p15:clr>
            <a:srgbClr val="F26B43"/>
          </p15:clr>
        </p15:guide>
        <p15:guide id="15" orient="horz" pos="1820" userDrawn="1">
          <p15:clr>
            <a:srgbClr val="F26B43"/>
          </p15:clr>
        </p15:guide>
        <p15:guide id="16" orient="horz" pos="3657" userDrawn="1">
          <p15:clr>
            <a:srgbClr val="9FCC3B"/>
          </p15:clr>
        </p15:guide>
        <p15:guide id="17" orient="horz" pos="2750" userDrawn="1">
          <p15:clr>
            <a:srgbClr val="F26B43"/>
          </p15:clr>
        </p15:guide>
        <p15:guide id="19" orient="horz" pos="3113" userDrawn="1">
          <p15:clr>
            <a:srgbClr val="F26B43"/>
          </p15:clr>
        </p15:guide>
        <p15:guide id="20" orient="horz" pos="391" userDrawn="1">
          <p15:clr>
            <a:srgbClr val="9FCC3B"/>
          </p15:clr>
        </p15:guide>
        <p15:guide id="21" orient="horz" pos="220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0DBCA2-5161-4FAC-8147-92291783ED0A}"/>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E19357-4D4B-4989-A6AF-056F477B7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
        <p:nvSpPr>
          <p:cNvPr id="5" name="Textfeld 4">
            <a:extLst>
              <a:ext uri="{FF2B5EF4-FFF2-40B4-BE49-F238E27FC236}">
                <a16:creationId xmlns:a16="http://schemas.microsoft.com/office/drawing/2014/main" id="{65C61B25-6FDA-4097-92DD-787603139265}"/>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u="none" strike="noStrike" kern="1200" baseline="0" dirty="0">
                <a:solidFill>
                  <a:schemeClr val="bg1"/>
                </a:solidFill>
                <a:latin typeface="Verdana" panose="020B0604030504040204" pitchFamily="34" charset="0"/>
                <a:ea typeface="Verdana" panose="020B0604030504040204" pitchFamily="34" charset="0"/>
                <a:cs typeface="+mn-cs"/>
              </a:rPr>
              <a:t>Hochschule Merseburg </a:t>
            </a: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Wir stellen uns vor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991169066"/>
      </p:ext>
    </p:extLst>
  </p:cSld>
  <p:clrMap bg1="lt1" tx1="dk1" bg2="lt2" tx2="dk2" accent1="accent1" accent2="accent2" accent3="accent3" accent4="accent4" accent5="accent5" accent6="accent6" hlink="hlink" folHlink="folHlink"/>
  <p:sldLayoutIdLst>
    <p:sldLayoutId id="2147483765"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9FCC3B"/>
          </p15:clr>
        </p15:guide>
        <p15:guide id="2" pos="1255">
          <p15:clr>
            <a:srgbClr val="F26B43"/>
          </p15:clr>
        </p15:guide>
        <p15:guide id="3" pos="1617">
          <p15:clr>
            <a:srgbClr val="F26B43"/>
          </p15:clr>
        </p15:guide>
        <p15:guide id="4" pos="2457">
          <p15:clr>
            <a:srgbClr val="F26B43"/>
          </p15:clr>
        </p15:guide>
        <p15:guide id="5" pos="2819">
          <p15:clr>
            <a:srgbClr val="F26B43"/>
          </p15:clr>
        </p15:guide>
        <p15:guide id="6" pos="3659">
          <p15:clr>
            <a:srgbClr val="F26B43"/>
          </p15:clr>
        </p15:guide>
        <p15:guide id="7" pos="4021">
          <p15:clr>
            <a:srgbClr val="F26B43"/>
          </p15:clr>
        </p15:guide>
        <p15:guide id="8" pos="4861">
          <p15:clr>
            <a:srgbClr val="F26B43"/>
          </p15:clr>
        </p15:guide>
        <p15:guide id="9" pos="5223">
          <p15:clr>
            <a:srgbClr val="F26B43"/>
          </p15:clr>
        </p15:guide>
        <p15:guide id="10" pos="6063">
          <p15:clr>
            <a:srgbClr val="F26B43"/>
          </p15:clr>
        </p15:guide>
        <p15:guide id="11" pos="6425">
          <p15:clr>
            <a:srgbClr val="F26B43"/>
          </p15:clr>
        </p15:guide>
        <p15:guide id="12" pos="7265">
          <p15:clr>
            <a:srgbClr val="9FCC3B"/>
          </p15:clr>
        </p15:guide>
        <p15:guide id="13" orient="horz" pos="935">
          <p15:clr>
            <a:srgbClr val="F26B43"/>
          </p15:clr>
        </p15:guide>
        <p15:guide id="14" orient="horz" pos="1298">
          <p15:clr>
            <a:srgbClr val="F26B43"/>
          </p15:clr>
        </p15:guide>
        <p15:guide id="15" orient="horz" pos="1820">
          <p15:clr>
            <a:srgbClr val="F26B43"/>
          </p15:clr>
        </p15:guide>
        <p15:guide id="16" orient="horz" pos="3657">
          <p15:clr>
            <a:srgbClr val="9FCC3B"/>
          </p15:clr>
        </p15:guide>
        <p15:guide id="17" orient="horz" pos="2750">
          <p15:clr>
            <a:srgbClr val="F26B43"/>
          </p15:clr>
        </p15:guide>
        <p15:guide id="19" orient="horz" pos="3113">
          <p15:clr>
            <a:srgbClr val="F26B43"/>
          </p15:clr>
        </p15:guide>
        <p15:guide id="20" orient="horz" pos="391">
          <p15:clr>
            <a:srgbClr val="9FCC3B"/>
          </p15:clr>
        </p15:guide>
        <p15:guide id="21" orient="horz" pos="220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0DBCA2-5161-4FAC-8147-92291783ED0A}"/>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A67DD28-60BD-4440-9B66-089B0779A44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
        <p:nvSpPr>
          <p:cNvPr id="7" name="Textfeld 6">
            <a:extLst>
              <a:ext uri="{FF2B5EF4-FFF2-40B4-BE49-F238E27FC236}">
                <a16:creationId xmlns:a16="http://schemas.microsoft.com/office/drawing/2014/main" id="{51703E01-FCD7-4FF6-A59E-C15A385EC6BC}"/>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u="none" strike="noStrike" kern="1200" baseline="0" dirty="0">
                <a:solidFill>
                  <a:schemeClr val="bg1"/>
                </a:solidFill>
                <a:latin typeface="Verdana" panose="020B0604030504040204" pitchFamily="34" charset="0"/>
                <a:ea typeface="Verdana" panose="020B0604030504040204" pitchFamily="34" charset="0"/>
                <a:cs typeface="+mn-cs"/>
              </a:rPr>
              <a:t>Hochschule Merseburg </a:t>
            </a: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Wir stellen uns vor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834668977"/>
      </p:ext>
    </p:extLst>
  </p:cSld>
  <p:clrMap bg1="lt1" tx1="dk1" bg2="lt2" tx2="dk2" accent1="accent1" accent2="accent2" accent3="accent3" accent4="accent4" accent5="accent5" accent6="accent6" hlink="hlink" folHlink="folHlink"/>
  <p:sldLayoutIdLst>
    <p:sldLayoutId id="2147483748" r:id="rId1"/>
    <p:sldLayoutId id="2147483770" r:id="rId2"/>
    <p:sldLayoutId id="2147483773" r:id="rId3"/>
    <p:sldLayoutId id="2147483782" r:id="rId4"/>
    <p:sldLayoutId id="2147483791" r:id="rId5"/>
    <p:sldLayoutId id="2147483787" r:id="rId6"/>
    <p:sldLayoutId id="2147483786" r:id="rId7"/>
    <p:sldLayoutId id="2147483763"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9FCC3B"/>
          </p15:clr>
        </p15:guide>
        <p15:guide id="2" pos="1255">
          <p15:clr>
            <a:srgbClr val="F26B43"/>
          </p15:clr>
        </p15:guide>
        <p15:guide id="3" pos="1617">
          <p15:clr>
            <a:srgbClr val="F26B43"/>
          </p15:clr>
        </p15:guide>
        <p15:guide id="4" pos="2457">
          <p15:clr>
            <a:srgbClr val="F26B43"/>
          </p15:clr>
        </p15:guide>
        <p15:guide id="5" pos="2819">
          <p15:clr>
            <a:srgbClr val="F26B43"/>
          </p15:clr>
        </p15:guide>
        <p15:guide id="6" pos="3659">
          <p15:clr>
            <a:srgbClr val="F26B43"/>
          </p15:clr>
        </p15:guide>
        <p15:guide id="7" pos="4021">
          <p15:clr>
            <a:srgbClr val="F26B43"/>
          </p15:clr>
        </p15:guide>
        <p15:guide id="8" pos="4861">
          <p15:clr>
            <a:srgbClr val="F26B43"/>
          </p15:clr>
        </p15:guide>
        <p15:guide id="9" pos="5223">
          <p15:clr>
            <a:srgbClr val="F26B43"/>
          </p15:clr>
        </p15:guide>
        <p15:guide id="10" pos="6063">
          <p15:clr>
            <a:srgbClr val="F26B43"/>
          </p15:clr>
        </p15:guide>
        <p15:guide id="11" pos="6425">
          <p15:clr>
            <a:srgbClr val="F26B43"/>
          </p15:clr>
        </p15:guide>
        <p15:guide id="12" pos="7265">
          <p15:clr>
            <a:srgbClr val="9FCC3B"/>
          </p15:clr>
        </p15:guide>
        <p15:guide id="13" orient="horz" pos="935">
          <p15:clr>
            <a:srgbClr val="F26B43"/>
          </p15:clr>
        </p15:guide>
        <p15:guide id="14" orient="horz" pos="1298">
          <p15:clr>
            <a:srgbClr val="F26B43"/>
          </p15:clr>
        </p15:guide>
        <p15:guide id="15" orient="horz" pos="1820">
          <p15:clr>
            <a:srgbClr val="F26B43"/>
          </p15:clr>
        </p15:guide>
        <p15:guide id="16" orient="horz" pos="3657">
          <p15:clr>
            <a:srgbClr val="9FCC3B"/>
          </p15:clr>
        </p15:guide>
        <p15:guide id="17" orient="horz" pos="2750">
          <p15:clr>
            <a:srgbClr val="F26B43"/>
          </p15:clr>
        </p15:guide>
        <p15:guide id="19" orient="horz" pos="3113">
          <p15:clr>
            <a:srgbClr val="F26B43"/>
          </p15:clr>
        </p15:guide>
        <p15:guide id="20" orient="horz" pos="391">
          <p15:clr>
            <a:srgbClr val="9FCC3B"/>
          </p15:clr>
        </p15:guide>
        <p15:guide id="21" orient="horz" pos="220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0DBCA2-5161-4FAC-8147-92291783ED0A}"/>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DF894B63-3E6D-42FC-A452-CF9DB2D2CAB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
        <p:nvSpPr>
          <p:cNvPr id="7" name="Textfeld 6">
            <a:extLst>
              <a:ext uri="{FF2B5EF4-FFF2-40B4-BE49-F238E27FC236}">
                <a16:creationId xmlns:a16="http://schemas.microsoft.com/office/drawing/2014/main" id="{7F05C158-7A94-4FC9-9038-9AEE48E7171F}"/>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i="0" u="none" strike="noStrike" kern="1200" baseline="0" dirty="0">
                <a:solidFill>
                  <a:schemeClr val="bg1"/>
                </a:solidFill>
                <a:latin typeface="Verdana" panose="020B0604030504040204" pitchFamily="34" charset="0"/>
                <a:ea typeface="Verdana" panose="020B0604030504040204" pitchFamily="34" charset="0"/>
                <a:cs typeface="+mn-cs"/>
              </a:rPr>
              <a:t>Hochschule Merseburg </a:t>
            </a: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Wir stellen uns vor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0229488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859" r:id="rId3"/>
    <p:sldLayoutId id="2147483760" r:id="rId4"/>
    <p:sldLayoutId id="2147483761" r:id="rId5"/>
    <p:sldLayoutId id="2147483856" r:id="rId6"/>
    <p:sldLayoutId id="2147483861"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9FCC3B"/>
          </p15:clr>
        </p15:guide>
        <p15:guide id="2" pos="1255">
          <p15:clr>
            <a:srgbClr val="F26B43"/>
          </p15:clr>
        </p15:guide>
        <p15:guide id="3" pos="1617">
          <p15:clr>
            <a:srgbClr val="F26B43"/>
          </p15:clr>
        </p15:guide>
        <p15:guide id="4" pos="2457">
          <p15:clr>
            <a:srgbClr val="F26B43"/>
          </p15:clr>
        </p15:guide>
        <p15:guide id="5" pos="2819">
          <p15:clr>
            <a:srgbClr val="F26B43"/>
          </p15:clr>
        </p15:guide>
        <p15:guide id="6" pos="3659">
          <p15:clr>
            <a:srgbClr val="F26B43"/>
          </p15:clr>
        </p15:guide>
        <p15:guide id="7" pos="4021">
          <p15:clr>
            <a:srgbClr val="F26B43"/>
          </p15:clr>
        </p15:guide>
        <p15:guide id="8" pos="4861">
          <p15:clr>
            <a:srgbClr val="F26B43"/>
          </p15:clr>
        </p15:guide>
        <p15:guide id="9" pos="5223">
          <p15:clr>
            <a:srgbClr val="F26B43"/>
          </p15:clr>
        </p15:guide>
        <p15:guide id="10" pos="6063">
          <p15:clr>
            <a:srgbClr val="F26B43"/>
          </p15:clr>
        </p15:guide>
        <p15:guide id="11" pos="6425">
          <p15:clr>
            <a:srgbClr val="F26B43"/>
          </p15:clr>
        </p15:guide>
        <p15:guide id="12" pos="7265">
          <p15:clr>
            <a:srgbClr val="9FCC3B"/>
          </p15:clr>
        </p15:guide>
        <p15:guide id="13" orient="horz" pos="935">
          <p15:clr>
            <a:srgbClr val="F26B43"/>
          </p15:clr>
        </p15:guide>
        <p15:guide id="14" orient="horz" pos="1298">
          <p15:clr>
            <a:srgbClr val="F26B43"/>
          </p15:clr>
        </p15:guide>
        <p15:guide id="15" orient="horz" pos="1820">
          <p15:clr>
            <a:srgbClr val="F26B43"/>
          </p15:clr>
        </p15:guide>
        <p15:guide id="16" orient="horz" pos="3657">
          <p15:clr>
            <a:srgbClr val="9FCC3B"/>
          </p15:clr>
        </p15:guide>
        <p15:guide id="17" orient="horz" pos="2750">
          <p15:clr>
            <a:srgbClr val="F26B43"/>
          </p15:clr>
        </p15:guide>
        <p15:guide id="19" orient="horz" pos="3113">
          <p15:clr>
            <a:srgbClr val="F26B43"/>
          </p15:clr>
        </p15:guide>
        <p15:guide id="20" orient="horz" pos="391">
          <p15:clr>
            <a:srgbClr val="9FCC3B"/>
          </p15:clr>
        </p15:guide>
        <p15:guide id="21" orient="horz" pos="220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838879"/>
      </p:ext>
    </p:extLst>
  </p:cSld>
  <p:clrMap bg1="lt1" tx1="dk1" bg2="lt2" tx2="dk2" accent1="accent1" accent2="accent2" accent3="accent3" accent4="accent4" accent5="accent5" accent6="accent6" hlink="hlink" folHlink="folHlink"/>
  <p:sldLayoutIdLst>
    <p:sldLayoutId id="2147483798" r:id="rId1"/>
    <p:sldLayoutId id="2147483799"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9FCC3B"/>
          </p15:clr>
        </p15:guide>
        <p15:guide id="2" pos="1255">
          <p15:clr>
            <a:srgbClr val="F26B43"/>
          </p15:clr>
        </p15:guide>
        <p15:guide id="3" pos="1617">
          <p15:clr>
            <a:srgbClr val="F26B43"/>
          </p15:clr>
        </p15:guide>
        <p15:guide id="4" pos="2457">
          <p15:clr>
            <a:srgbClr val="F26B43"/>
          </p15:clr>
        </p15:guide>
        <p15:guide id="5" pos="2819">
          <p15:clr>
            <a:srgbClr val="F26B43"/>
          </p15:clr>
        </p15:guide>
        <p15:guide id="6" pos="3659">
          <p15:clr>
            <a:srgbClr val="F26B43"/>
          </p15:clr>
        </p15:guide>
        <p15:guide id="7" pos="4021">
          <p15:clr>
            <a:srgbClr val="F26B43"/>
          </p15:clr>
        </p15:guide>
        <p15:guide id="8" pos="4861">
          <p15:clr>
            <a:srgbClr val="F26B43"/>
          </p15:clr>
        </p15:guide>
        <p15:guide id="9" pos="5223">
          <p15:clr>
            <a:srgbClr val="F26B43"/>
          </p15:clr>
        </p15:guide>
        <p15:guide id="10" pos="6063">
          <p15:clr>
            <a:srgbClr val="F26B43"/>
          </p15:clr>
        </p15:guide>
        <p15:guide id="11" pos="6425">
          <p15:clr>
            <a:srgbClr val="F26B43"/>
          </p15:clr>
        </p15:guide>
        <p15:guide id="12" pos="7265">
          <p15:clr>
            <a:srgbClr val="9FCC3B"/>
          </p15:clr>
        </p15:guide>
        <p15:guide id="13" orient="horz" pos="935">
          <p15:clr>
            <a:srgbClr val="F26B43"/>
          </p15:clr>
        </p15:guide>
        <p15:guide id="14" orient="horz" pos="1298">
          <p15:clr>
            <a:srgbClr val="F26B43"/>
          </p15:clr>
        </p15:guide>
        <p15:guide id="15" orient="horz" pos="1820">
          <p15:clr>
            <a:srgbClr val="F26B43"/>
          </p15:clr>
        </p15:guide>
        <p15:guide id="16" orient="horz" pos="3657">
          <p15:clr>
            <a:srgbClr val="9FCC3B"/>
          </p15:clr>
        </p15:guide>
        <p15:guide id="17" orient="horz" pos="2750">
          <p15:clr>
            <a:srgbClr val="F26B43"/>
          </p15:clr>
        </p15:guide>
        <p15:guide id="19" orient="horz" pos="3113">
          <p15:clr>
            <a:srgbClr val="F26B43"/>
          </p15:clr>
        </p15:guide>
        <p15:guide id="20" orient="horz" pos="391">
          <p15:clr>
            <a:srgbClr val="9FCC3B"/>
          </p15:clr>
        </p15:guide>
        <p15:guide id="21" orient="horz" pos="220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0DBCA2-5161-4FAC-8147-92291783ED0A}"/>
              </a:ext>
            </a:extLst>
          </p:cNvPr>
          <p:cNvSpPr/>
          <p:nvPr userDrawn="1"/>
        </p:nvSpPr>
        <p:spPr>
          <a:xfrm>
            <a:off x="0" y="6426000"/>
            <a:ext cx="1219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FF3524E-E223-4E19-B4D7-0D94A6AD2B01}"/>
              </a:ext>
            </a:extLst>
          </p:cNvPr>
          <p:cNvSpPr txBox="1"/>
          <p:nvPr userDrawn="1"/>
        </p:nvSpPr>
        <p:spPr>
          <a:xfrm>
            <a:off x="658813" y="6558855"/>
            <a:ext cx="7632700"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i="0" u="none" strike="noStrike" kern="1200" baseline="0" dirty="0">
                <a:solidFill>
                  <a:schemeClr val="bg1"/>
                </a:solidFill>
                <a:latin typeface="Verdana" panose="020B0604030504040204" pitchFamily="34" charset="0"/>
                <a:ea typeface="Verdana" panose="020B0604030504040204" pitchFamily="34" charset="0"/>
                <a:cs typeface="+mn-cs"/>
              </a:rPr>
              <a:t>Fußzeile | Seite </a:t>
            </a:r>
            <a:fld id="{A7AD75F3-F555-4A7F-92A5-DC171BCA18DB}" type="slidenum">
              <a:rPr lang="de-DE" sz="1000" b="0" i="0" u="none" strike="noStrike" kern="1200" baseline="0" smtClean="0">
                <a:solidFill>
                  <a:schemeClr val="bg1"/>
                </a:solidFill>
                <a:latin typeface="Verdana" panose="020B0604030504040204" pitchFamily="34" charset="0"/>
                <a:ea typeface="Verdana" panose="020B0604030504040204" pitchFamily="34" charset="0"/>
                <a:cs typeface="+mn-cs"/>
              </a:rPr>
              <a:t>‹Nr.›</a:t>
            </a:fld>
            <a:endParaRPr lang="de-DE" sz="1000" b="0" i="0" u="none" strike="noStrike" kern="1200" baseline="0" dirty="0">
              <a:solidFill>
                <a:schemeClr val="bg1"/>
              </a:solidFill>
              <a:latin typeface="Verdana" panose="020B0604030504040204" pitchFamily="34" charset="0"/>
              <a:ea typeface="Verdana" panose="020B0604030504040204" pitchFamily="34" charset="0"/>
              <a:cs typeface="+mn-cs"/>
            </a:endParaRPr>
          </a:p>
        </p:txBody>
      </p:sp>
      <p:pic>
        <p:nvPicPr>
          <p:cNvPr id="6" name="Grafik 5">
            <a:extLst>
              <a:ext uri="{FF2B5EF4-FFF2-40B4-BE49-F238E27FC236}">
                <a16:creationId xmlns:a16="http://schemas.microsoft.com/office/drawing/2014/main" id="{FA67DD28-60BD-4440-9B66-089B0779A44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372606" y="6522045"/>
            <a:ext cx="2196004" cy="219600"/>
          </a:xfrm>
          <a:prstGeom prst="rect">
            <a:avLst/>
          </a:prstGeom>
        </p:spPr>
      </p:pic>
    </p:spTree>
    <p:extLst>
      <p:ext uri="{BB962C8B-B14F-4D97-AF65-F5344CB8AC3E}">
        <p14:creationId xmlns:p14="http://schemas.microsoft.com/office/powerpoint/2010/main" val="335394891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9FCC3B"/>
          </p15:clr>
        </p15:guide>
        <p15:guide id="2" pos="1255">
          <p15:clr>
            <a:srgbClr val="F26B43"/>
          </p15:clr>
        </p15:guide>
        <p15:guide id="3" pos="1617">
          <p15:clr>
            <a:srgbClr val="F26B43"/>
          </p15:clr>
        </p15:guide>
        <p15:guide id="4" pos="2457">
          <p15:clr>
            <a:srgbClr val="F26B43"/>
          </p15:clr>
        </p15:guide>
        <p15:guide id="5" pos="2819">
          <p15:clr>
            <a:srgbClr val="F26B43"/>
          </p15:clr>
        </p15:guide>
        <p15:guide id="6" pos="3659">
          <p15:clr>
            <a:srgbClr val="F26B43"/>
          </p15:clr>
        </p15:guide>
        <p15:guide id="7" pos="4021">
          <p15:clr>
            <a:srgbClr val="F26B43"/>
          </p15:clr>
        </p15:guide>
        <p15:guide id="8" pos="4861">
          <p15:clr>
            <a:srgbClr val="F26B43"/>
          </p15:clr>
        </p15:guide>
        <p15:guide id="9" pos="5223">
          <p15:clr>
            <a:srgbClr val="F26B43"/>
          </p15:clr>
        </p15:guide>
        <p15:guide id="10" pos="6063">
          <p15:clr>
            <a:srgbClr val="F26B43"/>
          </p15:clr>
        </p15:guide>
        <p15:guide id="11" pos="6425">
          <p15:clr>
            <a:srgbClr val="F26B43"/>
          </p15:clr>
        </p15:guide>
        <p15:guide id="12" pos="7265">
          <p15:clr>
            <a:srgbClr val="9FCC3B"/>
          </p15:clr>
        </p15:guide>
        <p15:guide id="13" orient="horz" pos="935">
          <p15:clr>
            <a:srgbClr val="F26B43"/>
          </p15:clr>
        </p15:guide>
        <p15:guide id="14" orient="horz" pos="1298">
          <p15:clr>
            <a:srgbClr val="F26B43"/>
          </p15:clr>
        </p15:guide>
        <p15:guide id="15" orient="horz" pos="1820">
          <p15:clr>
            <a:srgbClr val="F26B43"/>
          </p15:clr>
        </p15:guide>
        <p15:guide id="16" orient="horz" pos="3657">
          <p15:clr>
            <a:srgbClr val="9FCC3B"/>
          </p15:clr>
        </p15:guide>
        <p15:guide id="17" orient="horz" pos="2750">
          <p15:clr>
            <a:srgbClr val="F26B43"/>
          </p15:clr>
        </p15:guide>
        <p15:guide id="19" orient="horz" pos="3113">
          <p15:clr>
            <a:srgbClr val="F26B43"/>
          </p15:clr>
        </p15:guide>
        <p15:guide id="20" orient="horz" pos="391">
          <p15:clr>
            <a:srgbClr val="9FCC3B"/>
          </p15:clr>
        </p15:guide>
        <p15:guide id="21" orient="horz" pos="22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hs-merseburg.de/hochschule/organisation/rektorat/" TargetMode="External"/><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hyperlink" Target="https://www.hs-merseburg.de/studium/studiengaenge/"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www.hs-merseburg.de/inw"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hs-merseburg.de/inw"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https://www.hs-merseburg.de/inw"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www.hs-merseburg.de/smk" TargetMode="External"/><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hs-merseburg.de/smk" TargetMode="External"/><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s://www.hs-merseburg.de/wiw" TargetMode="External"/><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hs-merseburg.de/wiw" TargetMode="External"/><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hyperlink" Target="https://www.hs-merseburg.de/hochschule/einrichtungen/weiterbildung/"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www.hs-merseburg.de/hochschule/einrichtungen/weiterbildung/"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hs-merseburg.de/studium/vor-dem-studium/wege-zum-studium/"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hs-merseburg.de/orientieren"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hs-merseburg.de/hochschule/einrichtungen/international-office-language-centre/" TargetMode="External"/><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hyperlink" Target="https://www.hs-merseburg.de/gruende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hyperlink" Target="https://www.hs-merseburg.de/forschung-und-transf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hyperlink" Target="https://www.hs-merseburg.de/forschung-und-transfer/forschung/schwerpunkte-und-kompetenz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hs-merseburg.de/forschung-und-transfer/forschung/promotionszentren/" TargetMode="External"/><Relationship Id="rId1" Type="http://schemas.openxmlformats.org/officeDocument/2006/relationships/slideLayout" Target="../slideLayouts/slideLayout11.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hyperlink" Target="https://www.hs-merseburg.de/hochschule/ueber-die-hochschule/historie/" TargetMode="External"/><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hs-merseburg.de/netzwerk-und-kooperationen/kooperationspartner/" TargetMode="External"/><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s://www.hs-merseburg.de/leben" TargetMode="Externa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hyperlink" Target="https://www.hs-merseburg.de/famili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hs-merseburg.de/alumni" TargetMode="Externa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hs-merseburg.de/karriere" TargetMode="External"/><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hs-merseburg.de/arbeiten"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merseburg.de/" TargetMode="External"/><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hs-merseburg.de/hochschule/ueber-die-hochschule/profil-leitbild/"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hyperlink" Target="https://www.hs-merseburg.de/"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www.hs-merseburg.de/hochschule/ueber-die-hochschule/profil-leitbild/" TargetMode="External"/><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hs-merseburg.de/hochschule/information/campus/" TargetMode="External"/><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hs-merseburg.de/kontakt/#c4951" TargetMode="Externa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C67990F4-E598-4313-9C25-C568BCB16399}"/>
              </a:ext>
            </a:extLst>
          </p:cNvPr>
          <p:cNvSpPr>
            <a:spLocks noGrp="1"/>
          </p:cNvSpPr>
          <p:nvPr>
            <p:ph type="body" sz="quarter" idx="16"/>
          </p:nvPr>
        </p:nvSpPr>
        <p:spPr>
          <a:xfrm>
            <a:off x="658813" y="4365624"/>
            <a:ext cx="10874375" cy="1439863"/>
          </a:xfrm>
          <a:prstGeom prst="rect">
            <a:avLst/>
          </a:prstGeom>
        </p:spPr>
        <p:txBody>
          <a:bodyPr/>
          <a:lstStyle/>
          <a:p>
            <a:r>
              <a:rPr lang="de-DE" dirty="0"/>
              <a:t>Hochschule Merseburg</a:t>
            </a:r>
          </a:p>
          <a:p>
            <a:pPr lvl="0"/>
            <a:r>
              <a:rPr lang="de-DE" b="0" dirty="0"/>
              <a:t>Wir stellen uns vor</a:t>
            </a:r>
          </a:p>
        </p:txBody>
      </p:sp>
      <p:pic>
        <p:nvPicPr>
          <p:cNvPr id="9" name="Bildplatzhalter 8">
            <a:extLst>
              <a:ext uri="{FF2B5EF4-FFF2-40B4-BE49-F238E27FC236}">
                <a16:creationId xmlns:a16="http://schemas.microsoft.com/office/drawing/2014/main" id="{88E5955F-0B8C-47CF-ABC4-3F8FBD73EDE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8710"/>
            <a:ext cx="12192000" cy="3509147"/>
          </a:xfrm>
          <a:prstGeom prst="rect">
            <a:avLst/>
          </a:prstGeom>
        </p:spPr>
      </p:pic>
      <p:sp>
        <p:nvSpPr>
          <p:cNvPr id="7" name="Rechteck 6">
            <a:extLst>
              <a:ext uri="{FF2B5EF4-FFF2-40B4-BE49-F238E27FC236}">
                <a16:creationId xmlns:a16="http://schemas.microsoft.com/office/drawing/2014/main" id="{203E0729-A36A-4562-AA69-FBF216710CBB}"/>
              </a:ext>
            </a:extLst>
          </p:cNvPr>
          <p:cNvSpPr/>
          <p:nvPr/>
        </p:nvSpPr>
        <p:spPr>
          <a:xfrm>
            <a:off x="658813" y="3285031"/>
            <a:ext cx="43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descr="Ein Bild, das Text, Schrift, Grafiken, Poster enthält.&#10;&#10;Automatisch generierte Beschreibung">
            <a:extLst>
              <a:ext uri="{FF2B5EF4-FFF2-40B4-BE49-F238E27FC236}">
                <a16:creationId xmlns:a16="http://schemas.microsoft.com/office/drawing/2014/main" id="{972EF28B-E5C0-1013-E171-D864BA197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99688" y="4014274"/>
            <a:ext cx="1305554" cy="1791214"/>
          </a:xfrm>
          <a:prstGeom prst="rect">
            <a:avLst/>
          </a:prstGeom>
        </p:spPr>
      </p:pic>
    </p:spTree>
    <p:extLst>
      <p:ext uri="{BB962C8B-B14F-4D97-AF65-F5344CB8AC3E}">
        <p14:creationId xmlns:p14="http://schemas.microsoft.com/office/powerpoint/2010/main" val="726131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Ein Bild, das Gras, draußen, Person, Baum enthält.&#10;&#10;Automatisch generierte Beschreibung">
            <a:extLst>
              <a:ext uri="{FF2B5EF4-FFF2-40B4-BE49-F238E27FC236}">
                <a16:creationId xmlns:a16="http://schemas.microsoft.com/office/drawing/2014/main" id="{8FE13C43-6824-1FB6-37C8-9A38F44FE4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8813" y="620713"/>
            <a:ext cx="7058025" cy="5184775"/>
          </a:xfrm>
          <a:prstGeom prst="rect">
            <a:avLst/>
          </a:prstGeom>
        </p:spPr>
      </p:pic>
      <p:sp>
        <p:nvSpPr>
          <p:cNvPr id="21" name="Textfeld 20">
            <a:extLst>
              <a:ext uri="{FF2B5EF4-FFF2-40B4-BE49-F238E27FC236}">
                <a16:creationId xmlns:a16="http://schemas.microsoft.com/office/drawing/2014/main" id="{6EBDBB42-2227-C106-7FD5-40A59105B83D}"/>
              </a:ext>
            </a:extLst>
          </p:cNvPr>
          <p:cNvSpPr txBox="1"/>
          <p:nvPr/>
        </p:nvSpPr>
        <p:spPr>
          <a:xfrm>
            <a:off x="8291513" y="620713"/>
            <a:ext cx="3397460" cy="439929"/>
          </a:xfrm>
          <a:prstGeom prst="rect">
            <a:avLst/>
          </a:prstGeom>
          <a:noFill/>
        </p:spPr>
        <p:txBody>
          <a:bodyPr wrap="square" lIns="0" tIns="0" rIns="0" bIns="0">
            <a:spAutoFit/>
          </a:bodyPr>
          <a:lstStyle/>
          <a:p>
            <a:pPr marL="0" marR="0" lvl="0" indent="0" algn="l" defTabSz="914400" rtl="0" eaLnBrk="1" fontAlgn="auto" latinLnBrk="0" hangingPunct="1">
              <a:lnSpc>
                <a:spcPts val="3840"/>
              </a:lnSpc>
              <a:spcBef>
                <a:spcPts val="0"/>
              </a:spcBef>
              <a:spcAft>
                <a:spcPts val="0"/>
              </a:spcAft>
              <a:buClrTx/>
              <a:buSzTx/>
              <a:buFont typeface="Arial" panose="020B0604020202020204" pitchFamily="34" charset="0"/>
              <a:buNone/>
              <a:tabLst/>
              <a:defRPr/>
            </a:pPr>
            <a:r>
              <a:rPr kumimoji="0" lang="de-DE" sz="2800" b="1" i="0" u="none" strike="noStrike" kern="1200" cap="none" spc="-10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Hochschulleitung</a:t>
            </a:r>
          </a:p>
        </p:txBody>
      </p:sp>
      <p:sp>
        <p:nvSpPr>
          <p:cNvPr id="22" name="Rechteck 21">
            <a:hlinkClick r:id="rId3"/>
            <a:extLst>
              <a:ext uri="{FF2B5EF4-FFF2-40B4-BE49-F238E27FC236}">
                <a16:creationId xmlns:a16="http://schemas.microsoft.com/office/drawing/2014/main" id="{E712E084-3A39-5D8B-1C72-E04A535D71B8}"/>
              </a:ext>
            </a:extLst>
          </p:cNvPr>
          <p:cNvSpPr/>
          <p:nvPr/>
        </p:nvSpPr>
        <p:spPr>
          <a:xfrm>
            <a:off x="8291513" y="620713"/>
            <a:ext cx="3241675" cy="42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989F2D11-DCC2-76FB-13C1-FCB2AEC64691}"/>
              </a:ext>
            </a:extLst>
          </p:cNvPr>
          <p:cNvSpPr txBox="1"/>
          <p:nvPr/>
        </p:nvSpPr>
        <p:spPr>
          <a:xfrm>
            <a:off x="8291513" y="1485001"/>
            <a:ext cx="3241674" cy="1355614"/>
          </a:xfrm>
          <a:prstGeom prst="rect">
            <a:avLst/>
          </a:prstGeom>
          <a:noFill/>
        </p:spPr>
        <p:txBody>
          <a:bodyPr wrap="square" lIns="0" tIns="0" rIns="0" bIns="0" rtlCol="0">
            <a:spAutoFit/>
          </a:bodyPr>
          <a:lstStyle/>
          <a:p>
            <a:pPr algn="l">
              <a:lnSpc>
                <a:spcPts val="3840"/>
              </a:lnSpc>
            </a:pPr>
            <a:endParaRPr lang="de-DE" sz="3200" b="1" dirty="0">
              <a:latin typeface="Verdana" panose="020B0604030504040204" pitchFamily="34" charset="0"/>
              <a:ea typeface="Verdana" panose="020B0604030504040204" pitchFamily="34" charset="0"/>
            </a:endParaRPr>
          </a:p>
        </p:txBody>
      </p:sp>
      <p:sp>
        <p:nvSpPr>
          <p:cNvPr id="27" name="Textplatzhalter 26">
            <a:extLst>
              <a:ext uri="{FF2B5EF4-FFF2-40B4-BE49-F238E27FC236}">
                <a16:creationId xmlns:a16="http://schemas.microsoft.com/office/drawing/2014/main" id="{F10BDAC4-885F-AAA8-F100-69FB4245CDDE}"/>
              </a:ext>
            </a:extLst>
          </p:cNvPr>
          <p:cNvSpPr>
            <a:spLocks noGrp="1"/>
          </p:cNvSpPr>
          <p:nvPr>
            <p:ph type="body" sz="quarter" idx="15"/>
          </p:nvPr>
        </p:nvSpPr>
        <p:spPr>
          <a:xfrm>
            <a:off x="8291513" y="1484312"/>
            <a:ext cx="3241675" cy="4321175"/>
          </a:xfrm>
        </p:spPr>
        <p:txBody>
          <a:bodyPr/>
          <a:lstStyle/>
          <a:p>
            <a:pPr marL="0" indent="0">
              <a:spcAft>
                <a:spcPts val="800"/>
              </a:spcAft>
              <a:buNone/>
            </a:pPr>
            <a:r>
              <a:rPr lang="de-DE" b="1" dirty="0"/>
              <a:t>Prof. Dr. </a:t>
            </a:r>
            <a:br>
              <a:rPr lang="de-DE" b="1" dirty="0"/>
            </a:br>
            <a:r>
              <a:rPr lang="de-DE" b="1" dirty="0"/>
              <a:t>Markus Krabbes</a:t>
            </a:r>
            <a:br>
              <a:rPr lang="de-DE" dirty="0"/>
            </a:br>
            <a:r>
              <a:rPr lang="de-DE" dirty="0"/>
              <a:t>Rektor</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de-DE" b="1" spc="-60" dirty="0"/>
              <a:t>Dr. Karen Ranft</a:t>
            </a:r>
            <a:br>
              <a:rPr lang="de-DE" b="0" spc="-60" dirty="0"/>
            </a:br>
            <a:r>
              <a:rPr lang="de-DE" b="0" spc="-60" dirty="0"/>
              <a:t>Kanzlerin</a:t>
            </a:r>
          </a:p>
          <a:p>
            <a:pPr marL="0" marR="0" lvl="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de-DE" b="1" spc="-60" dirty="0"/>
              <a:t>Prof. Dr. </a:t>
            </a:r>
            <a:br>
              <a:rPr lang="de-DE" b="1" spc="-60" dirty="0"/>
            </a:br>
            <a:r>
              <a:rPr lang="de-DE" b="1" spc="-60" dirty="0"/>
              <a:t>Heinz-Jürgen Voß</a:t>
            </a:r>
            <a:br>
              <a:rPr lang="de-DE" b="0" spc="-60" dirty="0"/>
            </a:br>
            <a:r>
              <a:rPr lang="de-DE" b="0" spc="-60" dirty="0"/>
              <a:t>Prorektor für Studium und Lehre</a:t>
            </a:r>
          </a:p>
          <a:p>
            <a:pPr marL="0" indent="0">
              <a:lnSpc>
                <a:spcPct val="100000"/>
              </a:lnSpc>
              <a:spcAft>
                <a:spcPts val="800"/>
              </a:spcAft>
              <a:buNone/>
            </a:pPr>
            <a:r>
              <a:rPr lang="de-DE" b="1" spc="-60" dirty="0"/>
              <a:t>Prof. Dr. </a:t>
            </a:r>
            <a:r>
              <a:rPr lang="de-DE" b="1" spc="-60" dirty="0" err="1"/>
              <a:t>Doreén</a:t>
            </a:r>
            <a:r>
              <a:rPr lang="de-DE" b="1" spc="-60" dirty="0"/>
              <a:t> Pick</a:t>
            </a:r>
            <a:br>
              <a:rPr lang="de-DE" b="0" spc="-60" dirty="0"/>
            </a:br>
            <a:r>
              <a:rPr lang="de-DE" b="0" spc="-60" dirty="0"/>
              <a:t>Prorektorin für Forschung, Wissenstransfer und Existenzgründung</a:t>
            </a:r>
          </a:p>
          <a:p>
            <a:pPr marL="0" indent="0">
              <a:spcAft>
                <a:spcPts val="600"/>
              </a:spcAft>
              <a:buNone/>
            </a:pPr>
            <a:endParaRPr lang="de-DE" dirty="0"/>
          </a:p>
        </p:txBody>
      </p:sp>
    </p:spTree>
    <p:extLst>
      <p:ext uri="{BB962C8B-B14F-4D97-AF65-F5344CB8AC3E}">
        <p14:creationId xmlns:p14="http://schemas.microsoft.com/office/powerpoint/2010/main" val="9211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a:xfrm>
            <a:off x="656432" y="620713"/>
            <a:ext cx="5152228" cy="859630"/>
          </a:xfrm>
        </p:spPr>
        <p:txBody>
          <a:bodyPr/>
          <a:lstStyle/>
          <a:p>
            <a:r>
              <a:rPr lang="de-DE" dirty="0"/>
              <a:t>Studieren</a:t>
            </a:r>
          </a:p>
        </p:txBody>
      </p:sp>
      <p:pic>
        <p:nvPicPr>
          <p:cNvPr id="7" name="Bildplatzhalter 3">
            <a:extLst>
              <a:ext uri="{FF2B5EF4-FFF2-40B4-BE49-F238E27FC236}">
                <a16:creationId xmlns:a16="http://schemas.microsoft.com/office/drawing/2014/main" id="{7ED6DCAE-C20C-4EFA-9475-4BE32B8A871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383337" y="0"/>
            <a:ext cx="5808663" cy="6423025"/>
          </a:xfrm>
        </p:spPr>
      </p:pic>
      <p:sp>
        <p:nvSpPr>
          <p:cNvPr id="10" name="Textplatzhalter 9">
            <a:extLst>
              <a:ext uri="{FF2B5EF4-FFF2-40B4-BE49-F238E27FC236}">
                <a16:creationId xmlns:a16="http://schemas.microsoft.com/office/drawing/2014/main" id="{5A6E8DFC-7E56-4F3A-ABB4-77EEB85B25E0}"/>
              </a:ext>
            </a:extLst>
          </p:cNvPr>
          <p:cNvSpPr>
            <a:spLocks noGrp="1"/>
          </p:cNvSpPr>
          <p:nvPr>
            <p:ph type="body" sz="quarter" idx="15"/>
          </p:nvPr>
        </p:nvSpPr>
        <p:spPr>
          <a:xfrm>
            <a:off x="658813" y="1484313"/>
            <a:ext cx="5152228" cy="4380706"/>
          </a:xfrm>
        </p:spPr>
        <p:txBody>
          <a:bodyPr/>
          <a:lstStyle/>
          <a:p>
            <a:pPr lvl="0">
              <a:lnSpc>
                <a:spcPct val="105000"/>
              </a:lnSpc>
            </a:pPr>
            <a:r>
              <a:rPr lang="de-DE" dirty="0"/>
              <a:t>Rund 3.000 Studierende</a:t>
            </a:r>
          </a:p>
          <a:p>
            <a:pPr lvl="0">
              <a:lnSpc>
                <a:spcPct val="105000"/>
              </a:lnSpc>
            </a:pPr>
            <a:r>
              <a:rPr lang="de-DE" dirty="0"/>
              <a:t>Jährlich über 800 Erstsemester</a:t>
            </a:r>
          </a:p>
          <a:p>
            <a:pPr lvl="0">
              <a:lnSpc>
                <a:spcPct val="105000"/>
              </a:lnSpc>
            </a:pPr>
            <a:r>
              <a:rPr lang="de-DE" dirty="0"/>
              <a:t>Rund 600 ausländische Studierende</a:t>
            </a:r>
          </a:p>
          <a:p>
            <a:pPr lvl="0">
              <a:lnSpc>
                <a:spcPct val="105000"/>
              </a:lnSpc>
            </a:pPr>
            <a:r>
              <a:rPr lang="de-DE" dirty="0"/>
              <a:t>Duale und berufsbegleitende Studienmöglichkeiten</a:t>
            </a:r>
          </a:p>
          <a:p>
            <a:pPr lvl="0">
              <a:lnSpc>
                <a:spcPct val="105000"/>
              </a:lnSpc>
            </a:pPr>
            <a:r>
              <a:rPr lang="de-DE" dirty="0"/>
              <a:t>Mentor*innen, E-Tutor*innen und Study-Coaches unterstützen zu Beginn und während des Studiums</a:t>
            </a:r>
          </a:p>
          <a:p>
            <a:pPr lvl="0">
              <a:lnSpc>
                <a:spcPct val="105000"/>
              </a:lnSpc>
            </a:pPr>
            <a:r>
              <a:rPr lang="de-DE" dirty="0"/>
              <a:t>Kleine Gruppen und gute Betreuung sind charakteristisch und tragen zum Gelingen des Studiums bei</a:t>
            </a:r>
            <a:endParaRPr lang="de-DE" dirty="0">
              <a:solidFill>
                <a:srgbClr val="FF0000"/>
              </a:solidFill>
            </a:endParaRPr>
          </a:p>
        </p:txBody>
      </p:sp>
    </p:spTree>
    <p:extLst>
      <p:ext uri="{BB962C8B-B14F-4D97-AF65-F5344CB8AC3E}">
        <p14:creationId xmlns:p14="http://schemas.microsoft.com/office/powerpoint/2010/main" val="3169253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F2D87DE-728F-4105-AEA9-82A9679EE075}"/>
              </a:ext>
            </a:extLst>
          </p:cNvPr>
          <p:cNvSpPr>
            <a:spLocks noGrp="1"/>
          </p:cNvSpPr>
          <p:nvPr>
            <p:ph type="body" sz="quarter" idx="12"/>
          </p:nvPr>
        </p:nvSpPr>
        <p:spPr/>
        <p:txBody>
          <a:bodyPr/>
          <a:lstStyle/>
          <a:p>
            <a:pPr marL="0" indent="0">
              <a:buNone/>
            </a:pPr>
            <a:r>
              <a:rPr lang="de-DE" b="1" dirty="0"/>
              <a:t>Breit gefächertes Studienangebot</a:t>
            </a:r>
          </a:p>
          <a:p>
            <a:r>
              <a:rPr lang="de-DE" dirty="0"/>
              <a:t>17 Bachelorstudiengänge</a:t>
            </a:r>
          </a:p>
          <a:p>
            <a:r>
              <a:rPr lang="de-DE" dirty="0"/>
              <a:t>13 Masterstudiengänge</a:t>
            </a:r>
          </a:p>
          <a:p>
            <a:r>
              <a:rPr lang="de-DE" dirty="0"/>
              <a:t>KOMPASS – </a:t>
            </a:r>
            <a:br>
              <a:rPr lang="de-DE" dirty="0"/>
            </a:br>
            <a:r>
              <a:rPr lang="de-DE" dirty="0"/>
              <a:t>Das Orientierungssemester</a:t>
            </a:r>
          </a:p>
          <a:p>
            <a:r>
              <a:rPr lang="de-DE" dirty="0"/>
              <a:t>Zahlreiche Weiterbildungsangebote</a:t>
            </a:r>
          </a:p>
          <a:p>
            <a:endParaRPr lang="de-DE" dirty="0"/>
          </a:p>
          <a:p>
            <a:endParaRPr lang="de-DE" dirty="0"/>
          </a:p>
          <a:p>
            <a:endParaRPr lang="de-DE" dirty="0"/>
          </a:p>
          <a:p>
            <a:endParaRPr lang="de-DE" dirty="0"/>
          </a:p>
          <a:p>
            <a:endParaRPr lang="de-DE" dirty="0"/>
          </a:p>
        </p:txBody>
      </p:sp>
      <p:sp>
        <p:nvSpPr>
          <p:cNvPr id="2" name="Textplatzhalter 1">
            <a:extLst>
              <a:ext uri="{FF2B5EF4-FFF2-40B4-BE49-F238E27FC236}">
                <a16:creationId xmlns:a16="http://schemas.microsoft.com/office/drawing/2014/main" id="{2047AAFA-F43E-46A2-8131-E14F11CDFE25}"/>
              </a:ext>
            </a:extLst>
          </p:cNvPr>
          <p:cNvSpPr>
            <a:spLocks noGrp="1"/>
          </p:cNvSpPr>
          <p:nvPr>
            <p:ph type="body" sz="quarter" idx="14"/>
          </p:nvPr>
        </p:nvSpPr>
        <p:spPr/>
        <p:txBody>
          <a:bodyPr/>
          <a:lstStyle/>
          <a:p>
            <a:pPr marL="0" indent="0">
              <a:buNone/>
            </a:pPr>
            <a:r>
              <a:rPr lang="de-DE" b="1" dirty="0"/>
              <a:t>Studienangebot </a:t>
            </a:r>
            <a:br>
              <a:rPr lang="de-DE" b="1" dirty="0"/>
            </a:br>
            <a:r>
              <a:rPr lang="de-DE" b="1" dirty="0"/>
              <a:t>in drei Fachbereichen </a:t>
            </a:r>
          </a:p>
          <a:p>
            <a:r>
              <a:rPr lang="de-DE" dirty="0"/>
              <a:t>Ingenieur- und </a:t>
            </a:r>
            <a:br>
              <a:rPr lang="de-DE" dirty="0"/>
            </a:br>
            <a:r>
              <a:rPr lang="de-DE" dirty="0"/>
              <a:t>Naturwissenschaften (INW) </a:t>
            </a:r>
          </a:p>
          <a:p>
            <a:r>
              <a:rPr lang="de-DE" dirty="0"/>
              <a:t>Soziale </a:t>
            </a:r>
            <a:r>
              <a:rPr lang="de-DE" dirty="0" err="1"/>
              <a:t>Arbeit.Medien.Kultur</a:t>
            </a:r>
            <a:r>
              <a:rPr lang="de-DE" dirty="0"/>
              <a:t> (SMK)</a:t>
            </a:r>
          </a:p>
          <a:p>
            <a:r>
              <a:rPr lang="de-DE" dirty="0"/>
              <a:t>Wirtschaftswissenschaften und Informationswissenschaften (WIW)</a:t>
            </a:r>
          </a:p>
          <a:p>
            <a:pPr marL="0" indent="0">
              <a:buNone/>
            </a:pPr>
            <a:endParaRPr lang="de-DE" b="1" dirty="0"/>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t>Studien- und Weiterbildungsangebot</a:t>
            </a:r>
          </a:p>
        </p:txBody>
      </p:sp>
      <p:sp>
        <p:nvSpPr>
          <p:cNvPr id="5" name="Rechteck 4">
            <a:hlinkClick r:id="rId2"/>
            <a:extLst>
              <a:ext uri="{FF2B5EF4-FFF2-40B4-BE49-F238E27FC236}">
                <a16:creationId xmlns:a16="http://schemas.microsoft.com/office/drawing/2014/main" id="{C6C8823A-EFCD-4B0F-AF52-62C8200D68BE}"/>
              </a:ext>
            </a:extLst>
          </p:cNvPr>
          <p:cNvSpPr/>
          <p:nvPr/>
        </p:nvSpPr>
        <p:spPr>
          <a:xfrm>
            <a:off x="661194" y="624680"/>
            <a:ext cx="7405444" cy="42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253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E51D850-3859-44B5-BD01-9BD6B5321DB7}"/>
              </a:ext>
            </a:extLst>
          </p:cNvPr>
          <p:cNvSpPr>
            <a:spLocks noGrp="1"/>
          </p:cNvSpPr>
          <p:nvPr>
            <p:ph type="body" sz="quarter" idx="16"/>
          </p:nvPr>
        </p:nvSpPr>
        <p:spPr>
          <a:xfrm>
            <a:off x="658813" y="3500438"/>
            <a:ext cx="10874375" cy="2305050"/>
          </a:xfrm>
        </p:spPr>
        <p:txBody>
          <a:bodyPr/>
          <a:lstStyle/>
          <a:p>
            <a:r>
              <a:rPr lang="de-DE" b="0" dirty="0"/>
              <a:t>Fachbereich </a:t>
            </a:r>
            <a:br>
              <a:rPr lang="de-DE" b="0" dirty="0"/>
            </a:br>
            <a:r>
              <a:rPr lang="de-DE" dirty="0"/>
              <a:t>Ingenieur- und Naturwissenschaften (INW)</a:t>
            </a:r>
          </a:p>
        </p:txBody>
      </p:sp>
      <p:pic>
        <p:nvPicPr>
          <p:cNvPr id="8" name="Bildplatzhalter 7">
            <a:extLst>
              <a:ext uri="{FF2B5EF4-FFF2-40B4-BE49-F238E27FC236}">
                <a16:creationId xmlns:a16="http://schemas.microsoft.com/office/drawing/2014/main" id="{D0554B1B-3680-4503-AE28-7A3195DAA97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12192000" cy="2889250"/>
          </a:xfrm>
          <a:prstGeom prst="rect">
            <a:avLst/>
          </a:prstGeom>
        </p:spPr>
      </p:pic>
      <p:sp>
        <p:nvSpPr>
          <p:cNvPr id="4" name="Rechteck 3">
            <a:extLst>
              <a:ext uri="{FF2B5EF4-FFF2-40B4-BE49-F238E27FC236}">
                <a16:creationId xmlns:a16="http://schemas.microsoft.com/office/drawing/2014/main" id="{7B778ED9-0222-4122-A410-9C2B2821ABB6}"/>
              </a:ext>
            </a:extLst>
          </p:cNvPr>
          <p:cNvSpPr/>
          <p:nvPr/>
        </p:nvSpPr>
        <p:spPr>
          <a:xfrm>
            <a:off x="658813" y="2673250"/>
            <a:ext cx="432000" cy="432000"/>
          </a:xfrm>
          <a:prstGeom prst="rect">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hlinkClick r:id="rId3"/>
            <a:extLst>
              <a:ext uri="{FF2B5EF4-FFF2-40B4-BE49-F238E27FC236}">
                <a16:creationId xmlns:a16="http://schemas.microsoft.com/office/drawing/2014/main" id="{EEAB20A0-A3CD-4392-80FD-5C6A697EBFF7}"/>
              </a:ext>
            </a:extLst>
          </p:cNvPr>
          <p:cNvSpPr/>
          <p:nvPr/>
        </p:nvSpPr>
        <p:spPr>
          <a:xfrm>
            <a:off x="658812" y="3517271"/>
            <a:ext cx="9540875" cy="1742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87245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6CCE3A7-FC9C-43EF-9C22-35265A6B4173}"/>
              </a:ext>
            </a:extLst>
          </p:cNvPr>
          <p:cNvSpPr>
            <a:spLocks noGrp="1"/>
          </p:cNvSpPr>
          <p:nvPr>
            <p:ph type="body" sz="quarter" idx="14"/>
          </p:nvPr>
        </p:nvSpPr>
        <p:spPr>
          <a:xfrm>
            <a:off x="665959" y="1484313"/>
            <a:ext cx="10874374" cy="4321175"/>
          </a:xfrm>
        </p:spPr>
        <p:txBody>
          <a:bodyPr/>
          <a:lstStyle/>
          <a:p>
            <a:pPr marL="0" indent="0" fontAlgn="base">
              <a:spcAft>
                <a:spcPts val="600"/>
              </a:spcAft>
              <a:buNone/>
            </a:pPr>
            <a:r>
              <a:rPr lang="de-DE" dirty="0"/>
              <a:t>AI Engineering						B.Sc.		7 Semester</a:t>
            </a:r>
          </a:p>
          <a:p>
            <a:pPr marL="0" indent="0" fontAlgn="base">
              <a:spcAft>
                <a:spcPts val="600"/>
              </a:spcAft>
              <a:buNone/>
            </a:pPr>
            <a:r>
              <a:rPr lang="de-DE" dirty="0"/>
              <a:t>Angewandte Chemie						B.Sc.		7 Semester</a:t>
            </a:r>
          </a:p>
          <a:p>
            <a:pPr marL="0" indent="0" fontAlgn="base">
              <a:spcAft>
                <a:spcPts val="600"/>
              </a:spcAft>
              <a:buNone/>
            </a:pPr>
            <a:r>
              <a:rPr lang="de-DE" dirty="0"/>
              <a:t>Angewandte Informatik					B.Sc.		7 Semester</a:t>
            </a:r>
          </a:p>
          <a:p>
            <a:pPr marL="0" indent="0" fontAlgn="base">
              <a:spcAft>
                <a:spcPts val="600"/>
              </a:spcAft>
              <a:buNone/>
            </a:pPr>
            <a:r>
              <a:rPr lang="de-DE" dirty="0"/>
              <a:t>Chemie- und Umwelttechnik					</a:t>
            </a:r>
            <a:r>
              <a:rPr lang="de-DE" dirty="0" err="1"/>
              <a:t>B.Eng</a:t>
            </a:r>
            <a:r>
              <a:rPr lang="de-DE" dirty="0"/>
              <a:t>.		7 Semester</a:t>
            </a:r>
          </a:p>
          <a:p>
            <a:pPr marL="0" indent="0" fontAlgn="base">
              <a:spcAft>
                <a:spcPts val="600"/>
              </a:spcAft>
              <a:buNone/>
            </a:pPr>
            <a:r>
              <a:rPr lang="de-DE" dirty="0"/>
              <a:t>Elektrotechnik und Automatisierungstechnik 		</a:t>
            </a:r>
            <a:r>
              <a:rPr lang="de-DE" dirty="0" err="1"/>
              <a:t>B.Eng</a:t>
            </a:r>
            <a:r>
              <a:rPr lang="de-DE" dirty="0"/>
              <a:t>.		7 Semester</a:t>
            </a:r>
          </a:p>
          <a:p>
            <a:pPr marL="0" indent="0" fontAlgn="base">
              <a:spcAft>
                <a:spcPts val="600"/>
              </a:spcAft>
              <a:buNone/>
            </a:pPr>
            <a:r>
              <a:rPr lang="de-DE" dirty="0"/>
              <a:t>Engineering and Management (engl.) 			</a:t>
            </a:r>
            <a:r>
              <a:rPr lang="de-DE" dirty="0" err="1"/>
              <a:t>B.Eng</a:t>
            </a:r>
            <a:r>
              <a:rPr lang="de-DE" dirty="0"/>
              <a:t>.		6 Semester</a:t>
            </a:r>
          </a:p>
          <a:p>
            <a:pPr marL="0" indent="0" fontAlgn="base">
              <a:spcAft>
                <a:spcPts val="600"/>
              </a:spcAft>
              <a:buNone/>
            </a:pPr>
            <a:r>
              <a:rPr lang="de-DE" dirty="0"/>
              <a:t>Green Engineering 						</a:t>
            </a:r>
            <a:r>
              <a:rPr lang="de-DE" dirty="0" err="1"/>
              <a:t>B.Eng</a:t>
            </a:r>
            <a:r>
              <a:rPr lang="de-DE" dirty="0"/>
              <a:t>.		7 Semester</a:t>
            </a:r>
          </a:p>
          <a:p>
            <a:pPr marL="0" indent="0" fontAlgn="base">
              <a:spcAft>
                <a:spcPts val="600"/>
              </a:spcAft>
              <a:buNone/>
            </a:pPr>
            <a:r>
              <a:rPr lang="de-DE" dirty="0"/>
              <a:t>Ingenieurpädagogik						</a:t>
            </a:r>
            <a:r>
              <a:rPr lang="de-DE" dirty="0" err="1"/>
              <a:t>B.Eng</a:t>
            </a:r>
            <a:r>
              <a:rPr lang="de-DE" dirty="0"/>
              <a:t>.		6 Semester</a:t>
            </a:r>
          </a:p>
          <a:p>
            <a:pPr marL="0" indent="0" fontAlgn="base">
              <a:spcAft>
                <a:spcPts val="600"/>
              </a:spcAft>
              <a:buNone/>
            </a:pPr>
            <a:r>
              <a:rPr lang="de-DE" dirty="0"/>
              <a:t>Maschinenbau							</a:t>
            </a:r>
            <a:r>
              <a:rPr lang="de-DE" dirty="0" err="1"/>
              <a:t>B.Eng</a:t>
            </a:r>
            <a:r>
              <a:rPr lang="de-DE" dirty="0"/>
              <a:t>.		7 Semester</a:t>
            </a:r>
          </a:p>
          <a:p>
            <a:pPr marL="0" indent="0" fontAlgn="base">
              <a:spcAft>
                <a:spcPts val="600"/>
              </a:spcAft>
              <a:buNone/>
            </a:pPr>
            <a:r>
              <a:rPr lang="de-DE" dirty="0"/>
              <a:t>Technisches Informationsdesign				</a:t>
            </a:r>
            <a:r>
              <a:rPr lang="de-DE" dirty="0" err="1"/>
              <a:t>B.Eng</a:t>
            </a:r>
            <a:r>
              <a:rPr lang="de-DE" dirty="0"/>
              <a:t>. </a:t>
            </a:r>
            <a:r>
              <a:rPr lang="de-DE" dirty="0">
                <a:solidFill>
                  <a:srgbClr val="FF0000"/>
                </a:solidFill>
              </a:rPr>
              <a:t>	</a:t>
            </a:r>
            <a:r>
              <a:rPr lang="de-DE" dirty="0"/>
              <a:t>6 Semester</a:t>
            </a:r>
            <a:endParaRPr lang="de-DE" dirty="0">
              <a:solidFill>
                <a:srgbClr val="FF0000"/>
              </a:solidFill>
            </a:endParaRPr>
          </a:p>
          <a:p>
            <a:pPr marL="0" indent="0" fontAlgn="base">
              <a:spcAft>
                <a:spcPts val="600"/>
              </a:spcAft>
              <a:buNone/>
            </a:pPr>
            <a:r>
              <a:rPr lang="de-DE" dirty="0"/>
              <a:t>Wirtschaftsingenieurwesen (dual)				</a:t>
            </a:r>
            <a:r>
              <a:rPr lang="de-DE" dirty="0" err="1"/>
              <a:t>B.Eng</a:t>
            </a:r>
            <a:r>
              <a:rPr lang="de-DE" dirty="0"/>
              <a:t>.		7 Semester</a:t>
            </a:r>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ea typeface="ＭＳ Ｐゴシック" pitchFamily="1" charset="0"/>
                <a:cs typeface="ＭＳ Ｐゴシック" pitchFamily="1" charset="0"/>
              </a:rPr>
              <a:t>Bachelor </a:t>
            </a:r>
            <a:r>
              <a:rPr lang="de-DE" b="0" dirty="0">
                <a:ea typeface="ＭＳ Ｐゴシック" pitchFamily="1" charset="0"/>
                <a:cs typeface="ＭＳ Ｐゴシック" pitchFamily="1" charset="0"/>
              </a:rPr>
              <a:t>INW</a:t>
            </a:r>
          </a:p>
        </p:txBody>
      </p:sp>
      <p:sp>
        <p:nvSpPr>
          <p:cNvPr id="5" name="Rechteck 4">
            <a:hlinkClick r:id="rId2"/>
            <a:extLst>
              <a:ext uri="{FF2B5EF4-FFF2-40B4-BE49-F238E27FC236}">
                <a16:creationId xmlns:a16="http://schemas.microsoft.com/office/drawing/2014/main" id="{F064B1EA-695D-46FD-A351-665B8529E6D4}"/>
              </a:ext>
            </a:extLst>
          </p:cNvPr>
          <p:cNvSpPr/>
          <p:nvPr/>
        </p:nvSpPr>
        <p:spPr>
          <a:xfrm>
            <a:off x="665959" y="624680"/>
            <a:ext cx="2720037" cy="413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0300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6CCE3A7-FC9C-43EF-9C22-35265A6B4173}"/>
              </a:ext>
            </a:extLst>
          </p:cNvPr>
          <p:cNvSpPr>
            <a:spLocks noGrp="1"/>
          </p:cNvSpPr>
          <p:nvPr>
            <p:ph type="body" sz="quarter" idx="14"/>
          </p:nvPr>
        </p:nvSpPr>
        <p:spPr>
          <a:xfrm>
            <a:off x="661195" y="2061131"/>
            <a:ext cx="10874374" cy="3744357"/>
          </a:xfrm>
        </p:spPr>
        <p:txBody>
          <a:bodyPr/>
          <a:lstStyle/>
          <a:p>
            <a:pPr marL="0" indent="0" fontAlgn="base">
              <a:spcAft>
                <a:spcPts val="600"/>
              </a:spcAft>
              <a:buNone/>
            </a:pPr>
            <a:r>
              <a:rPr lang="de-DE" dirty="0"/>
              <a:t>Automatisierungstechnik und Informatik			</a:t>
            </a:r>
            <a:r>
              <a:rPr lang="de-DE" dirty="0" err="1"/>
              <a:t>M.Eng</a:t>
            </a:r>
            <a:r>
              <a:rPr lang="de-DE" dirty="0"/>
              <a:t>.		3 Semester</a:t>
            </a:r>
          </a:p>
          <a:p>
            <a:pPr marL="0" indent="0" fontAlgn="base">
              <a:spcAft>
                <a:spcPts val="600"/>
              </a:spcAft>
              <a:buNone/>
            </a:pPr>
            <a:r>
              <a:rPr lang="de-DE" dirty="0"/>
              <a:t>Maschinenbau							</a:t>
            </a:r>
            <a:r>
              <a:rPr lang="de-DE" dirty="0" err="1"/>
              <a:t>M.Eng</a:t>
            </a:r>
            <a:r>
              <a:rPr lang="de-DE" dirty="0"/>
              <a:t>.		3 Semester</a:t>
            </a:r>
          </a:p>
          <a:p>
            <a:pPr marL="0" indent="0" fontAlgn="base">
              <a:spcAft>
                <a:spcPts val="600"/>
              </a:spcAft>
              <a:buNone/>
            </a:pPr>
            <a:r>
              <a:rPr lang="de-DE" dirty="0"/>
              <a:t>Nachhaltige Verfahrenstechnik und Chemie		</a:t>
            </a:r>
            <a:r>
              <a:rPr lang="de-DE" dirty="0" err="1"/>
              <a:t>M.Eng</a:t>
            </a:r>
            <a:r>
              <a:rPr lang="de-DE" dirty="0"/>
              <a:t>.		3 Semester</a:t>
            </a:r>
          </a:p>
          <a:p>
            <a:pPr marL="0" indent="0" fontAlgn="base">
              <a:spcAft>
                <a:spcPts val="600"/>
              </a:spcAft>
              <a:buNone/>
            </a:pPr>
            <a:r>
              <a:rPr lang="de-DE" dirty="0"/>
              <a:t>Polymer Materials Science (engl.)				M.Sc.		4 Semester</a:t>
            </a:r>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ea typeface="ＭＳ Ｐゴシック" pitchFamily="1" charset="0"/>
                <a:cs typeface="ＭＳ Ｐゴシック" pitchFamily="1" charset="0"/>
              </a:rPr>
              <a:t>Master </a:t>
            </a:r>
            <a:r>
              <a:rPr lang="de-DE" b="0" dirty="0">
                <a:ea typeface="ＭＳ Ｐゴシック" pitchFamily="1" charset="0"/>
                <a:cs typeface="ＭＳ Ｐゴシック" pitchFamily="1" charset="0"/>
              </a:rPr>
              <a:t>INW</a:t>
            </a:r>
          </a:p>
        </p:txBody>
      </p:sp>
      <p:sp>
        <p:nvSpPr>
          <p:cNvPr id="5" name="Rechteck 4">
            <a:hlinkClick r:id="rId2"/>
            <a:extLst>
              <a:ext uri="{FF2B5EF4-FFF2-40B4-BE49-F238E27FC236}">
                <a16:creationId xmlns:a16="http://schemas.microsoft.com/office/drawing/2014/main" id="{D6B21FCC-E3B4-4113-9F93-FD515C2A9D05}"/>
              </a:ext>
            </a:extLst>
          </p:cNvPr>
          <p:cNvSpPr/>
          <p:nvPr/>
        </p:nvSpPr>
        <p:spPr>
          <a:xfrm>
            <a:off x="665959" y="624680"/>
            <a:ext cx="2249257" cy="413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60198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E51D850-3859-44B5-BD01-9BD6B5321DB7}"/>
              </a:ext>
            </a:extLst>
          </p:cNvPr>
          <p:cNvSpPr>
            <a:spLocks noGrp="1"/>
          </p:cNvSpPr>
          <p:nvPr>
            <p:ph type="body" sz="quarter" idx="16"/>
          </p:nvPr>
        </p:nvSpPr>
        <p:spPr/>
        <p:txBody>
          <a:bodyPr/>
          <a:lstStyle/>
          <a:p>
            <a:r>
              <a:rPr lang="de-DE" b="0" dirty="0"/>
              <a:t>Fachbereich </a:t>
            </a:r>
            <a:br>
              <a:rPr lang="de-DE" b="0" dirty="0"/>
            </a:br>
            <a:r>
              <a:rPr lang="de-DE" dirty="0"/>
              <a:t>Soziale </a:t>
            </a:r>
            <a:r>
              <a:rPr lang="de-DE" dirty="0" err="1"/>
              <a:t>Arbeit.Medien.Kultur</a:t>
            </a:r>
            <a:r>
              <a:rPr lang="de-DE" dirty="0"/>
              <a:t> (SMK)</a:t>
            </a:r>
          </a:p>
          <a:p>
            <a:endParaRPr lang="de-DE" dirty="0"/>
          </a:p>
        </p:txBody>
      </p:sp>
      <p:pic>
        <p:nvPicPr>
          <p:cNvPr id="9" name="Bildplatzhalter 8">
            <a:extLst>
              <a:ext uri="{FF2B5EF4-FFF2-40B4-BE49-F238E27FC236}">
                <a16:creationId xmlns:a16="http://schemas.microsoft.com/office/drawing/2014/main" id="{559C4041-3265-4C70-BC75-1B197ED8CD1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12192000" cy="2889250"/>
          </a:xfrm>
          <a:prstGeom prst="rect">
            <a:avLst/>
          </a:prstGeom>
        </p:spPr>
      </p:pic>
      <p:sp>
        <p:nvSpPr>
          <p:cNvPr id="4" name="Rechteck 3">
            <a:extLst>
              <a:ext uri="{FF2B5EF4-FFF2-40B4-BE49-F238E27FC236}">
                <a16:creationId xmlns:a16="http://schemas.microsoft.com/office/drawing/2014/main" id="{EE731105-AAF4-4F53-A10F-17090E90423E}"/>
              </a:ext>
            </a:extLst>
          </p:cNvPr>
          <p:cNvSpPr/>
          <p:nvPr/>
        </p:nvSpPr>
        <p:spPr>
          <a:xfrm>
            <a:off x="658813" y="2673250"/>
            <a:ext cx="432000" cy="432000"/>
          </a:xfrm>
          <a:prstGeom prst="rect">
            <a:avLst/>
          </a:prstGeom>
          <a:solidFill>
            <a:srgbClr val="D7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hlinkClick r:id="rId3"/>
            <a:extLst>
              <a:ext uri="{FF2B5EF4-FFF2-40B4-BE49-F238E27FC236}">
                <a16:creationId xmlns:a16="http://schemas.microsoft.com/office/drawing/2014/main" id="{8A5C1F85-9DCA-4299-930A-66CD3D56EF78}"/>
              </a:ext>
            </a:extLst>
          </p:cNvPr>
          <p:cNvSpPr/>
          <p:nvPr/>
        </p:nvSpPr>
        <p:spPr>
          <a:xfrm>
            <a:off x="658813" y="3500438"/>
            <a:ext cx="9055555" cy="1153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467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ea typeface="ＭＳ Ｐゴシック" pitchFamily="1" charset="0"/>
                <a:cs typeface="ＭＳ Ｐゴシック" pitchFamily="1" charset="0"/>
              </a:rPr>
              <a:t>Bachelor </a:t>
            </a:r>
            <a:r>
              <a:rPr lang="de-DE" b="0" dirty="0">
                <a:ea typeface="ＭＳ Ｐゴシック" pitchFamily="1" charset="0"/>
                <a:cs typeface="ＭＳ Ｐゴシック" pitchFamily="1" charset="0"/>
              </a:rPr>
              <a:t>SMK</a:t>
            </a:r>
          </a:p>
        </p:txBody>
      </p:sp>
      <p:sp>
        <p:nvSpPr>
          <p:cNvPr id="6" name="Textplatzhalter 3">
            <a:extLst>
              <a:ext uri="{FF2B5EF4-FFF2-40B4-BE49-F238E27FC236}">
                <a16:creationId xmlns:a16="http://schemas.microsoft.com/office/drawing/2014/main" id="{8131C02D-0796-43FB-A2C8-2CCC4038E574}"/>
              </a:ext>
            </a:extLst>
          </p:cNvPr>
          <p:cNvSpPr txBox="1">
            <a:spLocks/>
          </p:cNvSpPr>
          <p:nvPr/>
        </p:nvSpPr>
        <p:spPr>
          <a:xfrm>
            <a:off x="658812" y="2896565"/>
            <a:ext cx="10874375" cy="859632"/>
          </a:xfrm>
          <a:prstGeom prst="rect">
            <a:avLst/>
          </a:prstGeom>
        </p:spPr>
        <p:txBody>
          <a:bodyPr lIns="0" tIns="0" rIns="0" bIns="0"/>
          <a:lstStyle>
            <a:lvl1pPr marL="0" indent="0" algn="l" defTabSz="914400" rtl="0" eaLnBrk="1" latinLnBrk="0" hangingPunct="1">
              <a:lnSpc>
                <a:spcPts val="3840"/>
              </a:lnSpc>
              <a:spcBef>
                <a:spcPts val="0"/>
              </a:spcBef>
              <a:buFont typeface="Arial" panose="020B0604020202020204" pitchFamily="34" charset="0"/>
              <a:buNone/>
              <a:defRPr sz="2800" b="1" kern="1200" baseline="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ea typeface="ＭＳ Ｐゴシック" pitchFamily="1" charset="0"/>
                <a:cs typeface="ＭＳ Ｐゴシック" pitchFamily="1" charset="0"/>
              </a:rPr>
              <a:t>Master </a:t>
            </a:r>
            <a:r>
              <a:rPr lang="de-DE" b="0" dirty="0">
                <a:ea typeface="ＭＳ Ｐゴシック" pitchFamily="1" charset="0"/>
                <a:cs typeface="ＭＳ Ｐゴシック" pitchFamily="1" charset="0"/>
              </a:rPr>
              <a:t>SMK</a:t>
            </a:r>
          </a:p>
        </p:txBody>
      </p:sp>
      <p:sp>
        <p:nvSpPr>
          <p:cNvPr id="8" name="Textplatzhalter 2">
            <a:extLst>
              <a:ext uri="{FF2B5EF4-FFF2-40B4-BE49-F238E27FC236}">
                <a16:creationId xmlns:a16="http://schemas.microsoft.com/office/drawing/2014/main" id="{320EFBCF-700A-466D-8C9A-143D44B1DECF}"/>
              </a:ext>
            </a:extLst>
          </p:cNvPr>
          <p:cNvSpPr txBox="1">
            <a:spLocks/>
          </p:cNvSpPr>
          <p:nvPr/>
        </p:nvSpPr>
        <p:spPr>
          <a:xfrm>
            <a:off x="665959" y="1484313"/>
            <a:ext cx="10874374" cy="1404938"/>
          </a:xfrm>
          <a:prstGeom prst="rect">
            <a:avLst/>
          </a:prstGeom>
        </p:spPr>
        <p:txBody>
          <a:bodyPr lIns="0" tIns="0" rIns="0" bIns="0"/>
          <a:lstStyle>
            <a:lvl1pPr marL="406800" indent="-406800" algn="l" defTabSz="914400" rtl="0" eaLnBrk="1" latinLnBrk="0" hangingPunct="1">
              <a:lnSpc>
                <a:spcPct val="110000"/>
              </a:lnSpc>
              <a:spcBef>
                <a:spcPts val="0"/>
              </a:spcBef>
              <a:spcAft>
                <a:spcPts val="1440"/>
              </a:spcAft>
              <a:buFontTx/>
              <a:buBlip>
                <a:blip r:embed="rId2"/>
              </a:buBlip>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ts val="600"/>
              </a:spcAft>
              <a:buNone/>
            </a:pPr>
            <a:r>
              <a:rPr lang="de-DE" dirty="0"/>
              <a:t>Kultur- und Medienpädagogik				B.A. 		6 Semester</a:t>
            </a:r>
          </a:p>
          <a:p>
            <a:pPr marL="0" indent="0" fontAlgn="base">
              <a:spcAft>
                <a:spcPts val="600"/>
              </a:spcAft>
              <a:buNone/>
            </a:pPr>
            <a:r>
              <a:rPr lang="de-DE" dirty="0"/>
              <a:t>Soziale Arbeit							B.A. 		6 Semester</a:t>
            </a:r>
          </a:p>
        </p:txBody>
      </p:sp>
      <p:sp>
        <p:nvSpPr>
          <p:cNvPr id="9" name="Textplatzhalter 2">
            <a:extLst>
              <a:ext uri="{FF2B5EF4-FFF2-40B4-BE49-F238E27FC236}">
                <a16:creationId xmlns:a16="http://schemas.microsoft.com/office/drawing/2014/main" id="{052BB34E-AC05-4750-A65B-D925C24A0330}"/>
              </a:ext>
            </a:extLst>
          </p:cNvPr>
          <p:cNvSpPr txBox="1">
            <a:spLocks/>
          </p:cNvSpPr>
          <p:nvPr/>
        </p:nvSpPr>
        <p:spPr>
          <a:xfrm>
            <a:off x="658813" y="3761751"/>
            <a:ext cx="10874374" cy="2043737"/>
          </a:xfrm>
          <a:prstGeom prst="rect">
            <a:avLst/>
          </a:prstGeom>
        </p:spPr>
        <p:txBody>
          <a:bodyPr lIns="0" tIns="0" rIns="0" bIns="0"/>
          <a:lstStyle>
            <a:lvl1pPr marL="406800" indent="-406800" algn="l" defTabSz="914400" rtl="0" eaLnBrk="1" latinLnBrk="0" hangingPunct="1">
              <a:lnSpc>
                <a:spcPct val="110000"/>
              </a:lnSpc>
              <a:spcBef>
                <a:spcPts val="0"/>
              </a:spcBef>
              <a:spcAft>
                <a:spcPts val="1440"/>
              </a:spcAft>
              <a:buFontTx/>
              <a:buBlip>
                <a:blip r:embed="rId2"/>
              </a:buBlip>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Aft>
                <a:spcPts val="600"/>
              </a:spcAft>
              <a:buNone/>
            </a:pPr>
            <a:r>
              <a:rPr lang="de-DE" dirty="0"/>
              <a:t>Angewandte Medien- und Kulturwissenschaft		M.A. 		4 Semester</a:t>
            </a:r>
          </a:p>
          <a:p>
            <a:pPr marL="0" indent="0" fontAlgn="base">
              <a:spcAft>
                <a:spcPts val="600"/>
              </a:spcAft>
              <a:buNone/>
            </a:pPr>
            <a:r>
              <a:rPr lang="de-DE" dirty="0"/>
              <a:t>Angewandte Sexualwissenschaft (Teilzeit)			M.A. 		6 Semester</a:t>
            </a:r>
          </a:p>
          <a:p>
            <a:pPr marL="0" indent="0" fontAlgn="base">
              <a:spcAft>
                <a:spcPts val="600"/>
              </a:spcAft>
              <a:buNone/>
            </a:pPr>
            <a:r>
              <a:rPr lang="de-DE" dirty="0"/>
              <a:t>Sexologie (berufsbegleitend)				M.A.		7 Semester</a:t>
            </a:r>
          </a:p>
          <a:p>
            <a:pPr marL="0" indent="0" fontAlgn="base">
              <a:spcAft>
                <a:spcPts val="600"/>
              </a:spcAft>
              <a:buNone/>
            </a:pPr>
            <a:r>
              <a:rPr lang="de-DE" dirty="0"/>
              <a:t>Systemische Soziale Arbeit (Teilzeit)			M.A. 		6 Semester</a:t>
            </a:r>
          </a:p>
          <a:p>
            <a:pPr marL="0" indent="0" fontAlgn="base">
              <a:spcAft>
                <a:spcPts val="600"/>
              </a:spcAft>
              <a:buNone/>
            </a:pPr>
            <a:endParaRPr lang="de-DE" dirty="0"/>
          </a:p>
          <a:p>
            <a:pPr marL="0" indent="0" fontAlgn="base">
              <a:spcAft>
                <a:spcPts val="600"/>
              </a:spcAft>
              <a:buNone/>
            </a:pPr>
            <a:endParaRPr lang="de-DE" dirty="0"/>
          </a:p>
        </p:txBody>
      </p:sp>
      <p:sp>
        <p:nvSpPr>
          <p:cNvPr id="7" name="Rechteck 6">
            <a:hlinkClick r:id="rId3"/>
            <a:extLst>
              <a:ext uri="{FF2B5EF4-FFF2-40B4-BE49-F238E27FC236}">
                <a16:creationId xmlns:a16="http://schemas.microsoft.com/office/drawing/2014/main" id="{4512258E-7ABB-4B87-86CC-EBAB88C7C635}"/>
              </a:ext>
            </a:extLst>
          </p:cNvPr>
          <p:cNvSpPr/>
          <p:nvPr/>
        </p:nvSpPr>
        <p:spPr>
          <a:xfrm>
            <a:off x="665959" y="624680"/>
            <a:ext cx="2720037" cy="413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hlinkClick r:id="rId3"/>
            <a:extLst>
              <a:ext uri="{FF2B5EF4-FFF2-40B4-BE49-F238E27FC236}">
                <a16:creationId xmlns:a16="http://schemas.microsoft.com/office/drawing/2014/main" id="{14009D86-3819-4596-834D-78040DB92546}"/>
              </a:ext>
            </a:extLst>
          </p:cNvPr>
          <p:cNvSpPr/>
          <p:nvPr/>
        </p:nvSpPr>
        <p:spPr>
          <a:xfrm>
            <a:off x="665959" y="2896565"/>
            <a:ext cx="2330738" cy="438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332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6E51D850-3859-44B5-BD01-9BD6B5321DB7}"/>
              </a:ext>
            </a:extLst>
          </p:cNvPr>
          <p:cNvSpPr>
            <a:spLocks noGrp="1"/>
          </p:cNvSpPr>
          <p:nvPr>
            <p:ph type="body" sz="quarter" idx="16"/>
          </p:nvPr>
        </p:nvSpPr>
        <p:spPr/>
        <p:txBody>
          <a:bodyPr/>
          <a:lstStyle/>
          <a:p>
            <a:r>
              <a:rPr lang="de-DE" b="0" dirty="0"/>
              <a:t>Fachbereich</a:t>
            </a:r>
            <a:r>
              <a:rPr lang="de-DE" dirty="0"/>
              <a:t> </a:t>
            </a:r>
            <a:br>
              <a:rPr lang="de-DE" dirty="0"/>
            </a:br>
            <a:r>
              <a:rPr lang="de-DE" dirty="0"/>
              <a:t>Wirtschaftswissenschaften und Informationswissenschaften (WIW)</a:t>
            </a:r>
          </a:p>
        </p:txBody>
      </p:sp>
      <p:pic>
        <p:nvPicPr>
          <p:cNvPr id="6" name="Bildplatzhalter 5">
            <a:extLst>
              <a:ext uri="{FF2B5EF4-FFF2-40B4-BE49-F238E27FC236}">
                <a16:creationId xmlns:a16="http://schemas.microsoft.com/office/drawing/2014/main" id="{BBC710A3-2A5A-4B73-A493-851F17164E8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0"/>
            <a:ext cx="12192000" cy="2889250"/>
          </a:xfrm>
          <a:prstGeom prst="rect">
            <a:avLst/>
          </a:prstGeom>
        </p:spPr>
      </p:pic>
      <p:sp>
        <p:nvSpPr>
          <p:cNvPr id="4" name="Rechteck 3">
            <a:extLst>
              <a:ext uri="{FF2B5EF4-FFF2-40B4-BE49-F238E27FC236}">
                <a16:creationId xmlns:a16="http://schemas.microsoft.com/office/drawing/2014/main" id="{8C6343F1-2076-4CAD-83EC-A3C510C30BF8}"/>
              </a:ext>
            </a:extLst>
          </p:cNvPr>
          <p:cNvSpPr/>
          <p:nvPr/>
        </p:nvSpPr>
        <p:spPr>
          <a:xfrm>
            <a:off x="658813" y="2673250"/>
            <a:ext cx="432000" cy="432000"/>
          </a:xfrm>
          <a:prstGeom prst="rect">
            <a:avLst/>
          </a:prstGeom>
          <a:solidFill>
            <a:srgbClr val="009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a:hlinkClick r:id="rId3"/>
            <a:extLst>
              <a:ext uri="{FF2B5EF4-FFF2-40B4-BE49-F238E27FC236}">
                <a16:creationId xmlns:a16="http://schemas.microsoft.com/office/drawing/2014/main" id="{F6E31EB2-FBF2-451F-ABD7-8ABB968F9AAA}"/>
              </a:ext>
            </a:extLst>
          </p:cNvPr>
          <p:cNvSpPr/>
          <p:nvPr/>
        </p:nvSpPr>
        <p:spPr>
          <a:xfrm>
            <a:off x="658813" y="3500438"/>
            <a:ext cx="9299999" cy="1786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835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7511EB4-ADD0-456F-B8CE-C70E59E3F040}"/>
              </a:ext>
            </a:extLst>
          </p:cNvPr>
          <p:cNvSpPr txBox="1">
            <a:spLocks/>
          </p:cNvSpPr>
          <p:nvPr/>
        </p:nvSpPr>
        <p:spPr>
          <a:xfrm>
            <a:off x="661194" y="624680"/>
            <a:ext cx="10874375" cy="859633"/>
          </a:xfrm>
          <a:prstGeom prst="rect">
            <a:avLst/>
          </a:prstGeom>
        </p:spPr>
        <p:txBody>
          <a:bodyPr lIns="0" tIns="0" rIns="0" bIns="0"/>
          <a:lstStyle>
            <a:lvl1pPr marL="0" indent="0" algn="l" defTabSz="914400" rtl="0" eaLnBrk="1" latinLnBrk="0" hangingPunct="1">
              <a:lnSpc>
                <a:spcPts val="3840"/>
              </a:lnSpc>
              <a:spcBef>
                <a:spcPts val="0"/>
              </a:spcBef>
              <a:buFont typeface="Arial" panose="020B0604020202020204" pitchFamily="34" charset="0"/>
              <a:buNone/>
              <a:defRPr sz="2800" b="1" kern="1200" baseline="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ea typeface="ＭＳ Ｐゴシック" pitchFamily="1" charset="0"/>
                <a:cs typeface="ＭＳ Ｐゴシック" pitchFamily="1" charset="0"/>
              </a:rPr>
              <a:t>Bachelor </a:t>
            </a:r>
            <a:r>
              <a:rPr lang="de-DE" b="0">
                <a:ea typeface="ＭＳ Ｐゴシック" pitchFamily="1" charset="0"/>
                <a:cs typeface="ＭＳ Ｐゴシック" pitchFamily="1" charset="0"/>
              </a:rPr>
              <a:t>WIW</a:t>
            </a:r>
            <a:endParaRPr lang="de-DE" b="0" dirty="0">
              <a:ea typeface="ＭＳ Ｐゴシック" pitchFamily="1" charset="0"/>
              <a:cs typeface="ＭＳ Ｐゴシック" pitchFamily="1" charset="0"/>
            </a:endParaRPr>
          </a:p>
        </p:txBody>
      </p:sp>
      <p:sp>
        <p:nvSpPr>
          <p:cNvPr id="11" name="Textplatzhalter 3">
            <a:extLst>
              <a:ext uri="{FF2B5EF4-FFF2-40B4-BE49-F238E27FC236}">
                <a16:creationId xmlns:a16="http://schemas.microsoft.com/office/drawing/2014/main" id="{903BAD05-86FE-4C9D-932A-AFDA45B04A05}"/>
              </a:ext>
            </a:extLst>
          </p:cNvPr>
          <p:cNvSpPr txBox="1">
            <a:spLocks/>
          </p:cNvSpPr>
          <p:nvPr/>
        </p:nvSpPr>
        <p:spPr>
          <a:xfrm>
            <a:off x="658812" y="3429000"/>
            <a:ext cx="10874375" cy="859632"/>
          </a:xfrm>
          <a:prstGeom prst="rect">
            <a:avLst/>
          </a:prstGeom>
        </p:spPr>
        <p:txBody>
          <a:bodyPr lIns="0" tIns="0" rIns="0" bIns="0"/>
          <a:lstStyle>
            <a:lvl1pPr marL="0" indent="0" algn="l" defTabSz="914400" rtl="0" eaLnBrk="1" latinLnBrk="0" hangingPunct="1">
              <a:lnSpc>
                <a:spcPts val="3840"/>
              </a:lnSpc>
              <a:spcBef>
                <a:spcPts val="0"/>
              </a:spcBef>
              <a:buFont typeface="Arial" panose="020B0604020202020204" pitchFamily="34" charset="0"/>
              <a:buNone/>
              <a:defRPr sz="2800" b="1" kern="1200" baseline="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ea typeface="ＭＳ Ｐゴシック" pitchFamily="1" charset="0"/>
                <a:cs typeface="ＭＳ Ｐゴシック" pitchFamily="1" charset="0"/>
              </a:rPr>
              <a:t>Master </a:t>
            </a:r>
            <a:r>
              <a:rPr lang="de-DE" b="0" dirty="0">
                <a:ea typeface="ＭＳ Ｐゴシック" pitchFamily="1" charset="0"/>
                <a:cs typeface="ＭＳ Ｐゴシック" pitchFamily="1" charset="0"/>
              </a:rPr>
              <a:t>WIW</a:t>
            </a:r>
          </a:p>
        </p:txBody>
      </p:sp>
      <p:sp>
        <p:nvSpPr>
          <p:cNvPr id="12" name="Textplatzhalter 2">
            <a:extLst>
              <a:ext uri="{FF2B5EF4-FFF2-40B4-BE49-F238E27FC236}">
                <a16:creationId xmlns:a16="http://schemas.microsoft.com/office/drawing/2014/main" id="{B69FECBB-F5BD-4070-B7B1-AA39806DB700}"/>
              </a:ext>
            </a:extLst>
          </p:cNvPr>
          <p:cNvSpPr txBox="1">
            <a:spLocks/>
          </p:cNvSpPr>
          <p:nvPr/>
        </p:nvSpPr>
        <p:spPr>
          <a:xfrm>
            <a:off x="665959" y="1484313"/>
            <a:ext cx="10874374" cy="1498523"/>
          </a:xfrm>
          <a:prstGeom prst="rect">
            <a:avLst/>
          </a:prstGeom>
        </p:spPr>
        <p:txBody>
          <a:bodyPr lIns="0" tIns="0" rIns="0" bIns="0"/>
          <a:lstStyle>
            <a:lvl1pPr marL="406800" indent="-406800" algn="l" defTabSz="914400" rtl="0" eaLnBrk="1" latinLnBrk="0" hangingPunct="1">
              <a:lnSpc>
                <a:spcPct val="110000"/>
              </a:lnSpc>
              <a:spcBef>
                <a:spcPts val="0"/>
              </a:spcBef>
              <a:spcAft>
                <a:spcPts val="1440"/>
              </a:spcAft>
              <a:buFontTx/>
              <a:buBlip>
                <a:blip r:embed="rId2"/>
              </a:buBlip>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Aft>
                <a:spcPts val="400"/>
              </a:spcAft>
              <a:buNone/>
            </a:pPr>
            <a:r>
              <a:rPr lang="de-DE" dirty="0"/>
              <a:t>Betriebswirtschaft							B.A. 	7 Semester</a:t>
            </a:r>
          </a:p>
          <a:p>
            <a:pPr marL="0" indent="0" fontAlgn="base">
              <a:lnSpc>
                <a:spcPct val="100000"/>
              </a:lnSpc>
              <a:spcAft>
                <a:spcPts val="400"/>
              </a:spcAft>
              <a:buNone/>
            </a:pPr>
            <a:r>
              <a:rPr lang="de-DE" dirty="0"/>
              <a:t>Betriebswirtschaft (berufsbegleitend)				B.A. 	9 Semester</a:t>
            </a:r>
          </a:p>
          <a:p>
            <a:pPr marL="0" indent="0" fontAlgn="base">
              <a:lnSpc>
                <a:spcPct val="100000"/>
              </a:lnSpc>
              <a:spcAft>
                <a:spcPts val="400"/>
              </a:spcAft>
              <a:buNone/>
            </a:pPr>
            <a:r>
              <a:rPr lang="de-DE" dirty="0"/>
              <a:t>Wirtschaftsinformatik							B.Sc. 	7 Semester</a:t>
            </a:r>
          </a:p>
          <a:p>
            <a:pPr marL="0" indent="0" fontAlgn="base">
              <a:lnSpc>
                <a:spcPct val="100000"/>
              </a:lnSpc>
              <a:spcAft>
                <a:spcPts val="400"/>
              </a:spcAft>
              <a:buNone/>
            </a:pPr>
            <a:r>
              <a:rPr lang="de-DE" dirty="0"/>
              <a:t>Wirtschaftsingenieurwesen (</a:t>
            </a:r>
            <a:r>
              <a:rPr lang="de-DE" dirty="0" err="1"/>
              <a:t>Schwerp</a:t>
            </a:r>
            <a:r>
              <a:rPr lang="de-DE" dirty="0"/>
              <a:t>. Management)		B.Sc. 	7 Semester</a:t>
            </a:r>
          </a:p>
        </p:txBody>
      </p:sp>
      <p:sp>
        <p:nvSpPr>
          <p:cNvPr id="13" name="Textplatzhalter 2">
            <a:extLst>
              <a:ext uri="{FF2B5EF4-FFF2-40B4-BE49-F238E27FC236}">
                <a16:creationId xmlns:a16="http://schemas.microsoft.com/office/drawing/2014/main" id="{7DF05A0F-2837-43BF-BD4F-054307EA9FE0}"/>
              </a:ext>
            </a:extLst>
          </p:cNvPr>
          <p:cNvSpPr txBox="1">
            <a:spLocks/>
          </p:cNvSpPr>
          <p:nvPr/>
        </p:nvSpPr>
        <p:spPr>
          <a:xfrm>
            <a:off x="658813" y="4294186"/>
            <a:ext cx="10874374" cy="2049858"/>
          </a:xfrm>
          <a:prstGeom prst="rect">
            <a:avLst/>
          </a:prstGeom>
        </p:spPr>
        <p:txBody>
          <a:bodyPr lIns="0" tIns="0" rIns="0" bIns="0"/>
          <a:lstStyle>
            <a:lvl1pPr marL="406800" indent="-406800" algn="l" defTabSz="914400" rtl="0" eaLnBrk="1" latinLnBrk="0" hangingPunct="1">
              <a:lnSpc>
                <a:spcPct val="110000"/>
              </a:lnSpc>
              <a:spcBef>
                <a:spcPts val="0"/>
              </a:spcBef>
              <a:spcAft>
                <a:spcPts val="1440"/>
              </a:spcAft>
              <a:buFontTx/>
              <a:buBlip>
                <a:blip r:embed="rId2"/>
              </a:buBlip>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Aft>
                <a:spcPts val="400"/>
              </a:spcAft>
              <a:buNone/>
            </a:pPr>
            <a:r>
              <a:rPr lang="de-DE" dirty="0"/>
              <a:t>Controlling und Management					M.Sc. 	3 Semester</a:t>
            </a:r>
          </a:p>
          <a:p>
            <a:pPr marL="0" indent="0" fontAlgn="base">
              <a:lnSpc>
                <a:spcPct val="100000"/>
              </a:lnSpc>
              <a:spcAft>
                <a:spcPts val="400"/>
              </a:spcAft>
              <a:buNone/>
            </a:pPr>
            <a:r>
              <a:rPr lang="de-DE" dirty="0"/>
              <a:t>Informationsdesign und Medienmanagement (auch in Teilzeit) 	M.A. 	4/6 Sem.</a:t>
            </a:r>
          </a:p>
          <a:p>
            <a:pPr marL="0" indent="0" fontAlgn="base">
              <a:lnSpc>
                <a:spcPct val="100000"/>
              </a:lnSpc>
              <a:spcAft>
                <a:spcPts val="400"/>
              </a:spcAft>
              <a:buNone/>
            </a:pPr>
            <a:r>
              <a:rPr lang="de-DE" dirty="0"/>
              <a:t>Projektmanagement							M.A. 	3 Semester</a:t>
            </a:r>
          </a:p>
          <a:p>
            <a:pPr marL="0" indent="0" fontAlgn="base">
              <a:lnSpc>
                <a:spcPct val="100000"/>
              </a:lnSpc>
              <a:spcAft>
                <a:spcPts val="400"/>
              </a:spcAft>
              <a:buNone/>
            </a:pPr>
            <a:r>
              <a:rPr lang="de-DE" dirty="0"/>
              <a:t>Wirtschaftsingenieurwesen 						M.Sc.	3 Semester</a:t>
            </a:r>
          </a:p>
          <a:p>
            <a:pPr marL="0" indent="0" fontAlgn="base">
              <a:lnSpc>
                <a:spcPct val="100000"/>
              </a:lnSpc>
              <a:spcAft>
                <a:spcPts val="400"/>
              </a:spcAft>
              <a:buNone/>
            </a:pPr>
            <a:r>
              <a:rPr lang="de-DE" dirty="0"/>
              <a:t>Wirtschaftsinformatik							M.Sc.	3 Semester</a:t>
            </a:r>
          </a:p>
        </p:txBody>
      </p:sp>
      <p:sp>
        <p:nvSpPr>
          <p:cNvPr id="14" name="Rechteck 13">
            <a:hlinkClick r:id="rId3"/>
            <a:extLst>
              <a:ext uri="{FF2B5EF4-FFF2-40B4-BE49-F238E27FC236}">
                <a16:creationId xmlns:a16="http://schemas.microsoft.com/office/drawing/2014/main" id="{B71A336B-B27F-46CD-AD64-90F82CE15B02}"/>
              </a:ext>
            </a:extLst>
          </p:cNvPr>
          <p:cNvSpPr/>
          <p:nvPr/>
        </p:nvSpPr>
        <p:spPr>
          <a:xfrm>
            <a:off x="665959" y="624680"/>
            <a:ext cx="2720037" cy="413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hlinkClick r:id="rId3"/>
            <a:extLst>
              <a:ext uri="{FF2B5EF4-FFF2-40B4-BE49-F238E27FC236}">
                <a16:creationId xmlns:a16="http://schemas.microsoft.com/office/drawing/2014/main" id="{7E4CC43D-50F0-405B-AE47-C2B8BE99F0D2}"/>
              </a:ext>
            </a:extLst>
          </p:cNvPr>
          <p:cNvSpPr/>
          <p:nvPr/>
        </p:nvSpPr>
        <p:spPr>
          <a:xfrm>
            <a:off x="665960" y="3500438"/>
            <a:ext cx="2330738" cy="34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hlinkClick r:id="rId3"/>
            <a:extLst>
              <a:ext uri="{FF2B5EF4-FFF2-40B4-BE49-F238E27FC236}">
                <a16:creationId xmlns:a16="http://schemas.microsoft.com/office/drawing/2014/main" id="{F8715789-8EDD-4E16-AA73-51AF1538D5DA}"/>
              </a:ext>
            </a:extLst>
          </p:cNvPr>
          <p:cNvSpPr/>
          <p:nvPr/>
        </p:nvSpPr>
        <p:spPr>
          <a:xfrm>
            <a:off x="665959" y="620713"/>
            <a:ext cx="2720037" cy="413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hlinkClick r:id="rId3"/>
            <a:extLst>
              <a:ext uri="{FF2B5EF4-FFF2-40B4-BE49-F238E27FC236}">
                <a16:creationId xmlns:a16="http://schemas.microsoft.com/office/drawing/2014/main" id="{F20F5E6A-B8AB-483D-B33F-45678786066D}"/>
              </a:ext>
            </a:extLst>
          </p:cNvPr>
          <p:cNvSpPr/>
          <p:nvPr/>
        </p:nvSpPr>
        <p:spPr>
          <a:xfrm>
            <a:off x="665960" y="3496471"/>
            <a:ext cx="2330738" cy="34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1272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988DEB04-CAAC-4912-B8D4-F6AED24C37B0}"/>
              </a:ext>
            </a:extLst>
          </p:cNvPr>
          <p:cNvSpPr>
            <a:spLocks noGrp="1"/>
          </p:cNvSpPr>
          <p:nvPr>
            <p:ph type="body" sz="quarter" idx="12"/>
          </p:nvPr>
        </p:nvSpPr>
        <p:spPr>
          <a:xfrm>
            <a:off x="661195" y="2060575"/>
            <a:ext cx="5722143" cy="3744913"/>
          </a:xfrm>
        </p:spPr>
        <p:txBody>
          <a:bodyPr anchor="t" anchorCtr="0"/>
          <a:lstStyle/>
          <a:p>
            <a:pPr marL="0" indent="0">
              <a:buNone/>
            </a:pPr>
            <a:r>
              <a:rPr lang="de-DE" dirty="0"/>
              <a:t>Merseburg ist eine Dom- und Hochschul-stadt an der Saale im südlichen Sachsen-Anhalt. Sie ist Verwaltungssitz des Saalekreises und Bestandteil des länder-übergreifenden Ballungsraums der Großstädte Leipzig und Halle. Die direkte Nachbarschaft der Hochschule Merseburg zu den hochmodernen Anlagen der chemischen Industrie in Leuna und Schkopau sorgt für eine unmittelbare Verknüpfung von Theorie und Praxis.</a:t>
            </a:r>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t>Wo ist Merseburg?</a:t>
            </a:r>
          </a:p>
        </p:txBody>
      </p:sp>
      <p:pic>
        <p:nvPicPr>
          <p:cNvPr id="9" name="Grafik 8">
            <a:extLst>
              <a:ext uri="{FF2B5EF4-FFF2-40B4-BE49-F238E27FC236}">
                <a16:creationId xmlns:a16="http://schemas.microsoft.com/office/drawing/2014/main" id="{47DF34DC-47FD-49E0-B46B-682CFE6410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103" b="-5103"/>
          <a:stretch/>
        </p:blipFill>
        <p:spPr>
          <a:xfrm>
            <a:off x="6862354" y="481696"/>
            <a:ext cx="4670834" cy="5393464"/>
          </a:xfrm>
          <a:prstGeom prst="rect">
            <a:avLst/>
          </a:prstGeom>
        </p:spPr>
      </p:pic>
    </p:spTree>
    <p:extLst>
      <p:ext uri="{BB962C8B-B14F-4D97-AF65-F5344CB8AC3E}">
        <p14:creationId xmlns:p14="http://schemas.microsoft.com/office/powerpoint/2010/main" val="106812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platzhalter 19">
            <a:extLst>
              <a:ext uri="{FF2B5EF4-FFF2-40B4-BE49-F238E27FC236}">
                <a16:creationId xmlns:a16="http://schemas.microsoft.com/office/drawing/2014/main" id="{34BA388F-6D50-45E4-A7D4-6CDB706D3AD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9"/>
          <a:stretch/>
        </p:blipFill>
        <p:spPr>
          <a:xfrm>
            <a:off x="-2305" y="0"/>
            <a:ext cx="12192000" cy="2889250"/>
          </a:xfrm>
        </p:spPr>
      </p:pic>
      <p:sp>
        <p:nvSpPr>
          <p:cNvPr id="7" name="Textplatzhalter 6">
            <a:extLst>
              <a:ext uri="{FF2B5EF4-FFF2-40B4-BE49-F238E27FC236}">
                <a16:creationId xmlns:a16="http://schemas.microsoft.com/office/drawing/2014/main" id="{6E51D850-3859-44B5-BD01-9BD6B5321DB7}"/>
              </a:ext>
            </a:extLst>
          </p:cNvPr>
          <p:cNvSpPr>
            <a:spLocks noGrp="1"/>
          </p:cNvSpPr>
          <p:nvPr>
            <p:ph type="body" sz="quarter" idx="16"/>
          </p:nvPr>
        </p:nvSpPr>
        <p:spPr>
          <a:xfrm>
            <a:off x="658813" y="3501444"/>
            <a:ext cx="10874375" cy="828675"/>
          </a:xfrm>
        </p:spPr>
        <p:txBody>
          <a:bodyPr/>
          <a:lstStyle/>
          <a:p>
            <a:r>
              <a:rPr lang="de-DE" dirty="0"/>
              <a:t>Weiterbildung/HoMe Akademie</a:t>
            </a:r>
          </a:p>
        </p:txBody>
      </p:sp>
      <p:sp>
        <p:nvSpPr>
          <p:cNvPr id="5" name="Textplatzhalter 2">
            <a:extLst>
              <a:ext uri="{FF2B5EF4-FFF2-40B4-BE49-F238E27FC236}">
                <a16:creationId xmlns:a16="http://schemas.microsoft.com/office/drawing/2014/main" id="{D9C0BE70-5B5D-47B8-80B1-550B43129936}"/>
              </a:ext>
            </a:extLst>
          </p:cNvPr>
          <p:cNvSpPr txBox="1">
            <a:spLocks/>
          </p:cNvSpPr>
          <p:nvPr/>
        </p:nvSpPr>
        <p:spPr>
          <a:xfrm>
            <a:off x="658813" y="4365625"/>
            <a:ext cx="10874374" cy="1668998"/>
          </a:xfrm>
          <a:prstGeom prst="rect">
            <a:avLst/>
          </a:prstGeom>
        </p:spPr>
        <p:txBody>
          <a:bodyPr lIns="0" tIns="0" rIns="0" bIns="0"/>
          <a:lstStyle>
            <a:lvl1pPr marL="406800" indent="-406800" algn="l" defTabSz="914400" rtl="0" eaLnBrk="1" latinLnBrk="0" hangingPunct="1">
              <a:lnSpc>
                <a:spcPct val="110000"/>
              </a:lnSpc>
              <a:spcBef>
                <a:spcPts val="0"/>
              </a:spcBef>
              <a:spcAft>
                <a:spcPts val="1440"/>
              </a:spcAft>
              <a:buFontTx/>
              <a:buBlip>
                <a:blip r:embed="rId3"/>
              </a:buBlip>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de-DE" dirty="0"/>
              <a:t>Fach- und fachbereichsübergreifende Plattform für Weiterbildung</a:t>
            </a:r>
          </a:p>
          <a:p>
            <a:pPr>
              <a:spcAft>
                <a:spcPts val="800"/>
              </a:spcAft>
            </a:pPr>
            <a:r>
              <a:rPr lang="de-DE" dirty="0"/>
              <a:t>Für Berufstätige und Unternehmen bzw. Einrichtungen</a:t>
            </a:r>
            <a:endParaRPr lang="de-DE" i="1" dirty="0"/>
          </a:p>
          <a:p>
            <a:pPr>
              <a:spcAft>
                <a:spcPts val="800"/>
              </a:spcAft>
            </a:pPr>
            <a:r>
              <a:rPr lang="de-DE" dirty="0"/>
              <a:t>Für Student*innen und Mitarbeiter*innen der Hochschule Merseburg</a:t>
            </a:r>
            <a:endParaRPr lang="de-DE" i="1" dirty="0"/>
          </a:p>
          <a:p>
            <a:pPr>
              <a:spcAft>
                <a:spcPts val="800"/>
              </a:spcAft>
            </a:pPr>
            <a:r>
              <a:rPr lang="de-DE" dirty="0"/>
              <a:t>Für Schüler*innen und Senior*innen</a:t>
            </a:r>
          </a:p>
        </p:txBody>
      </p:sp>
      <p:sp>
        <p:nvSpPr>
          <p:cNvPr id="4" name="Rechteck 3">
            <a:extLst>
              <a:ext uri="{FF2B5EF4-FFF2-40B4-BE49-F238E27FC236}">
                <a16:creationId xmlns:a16="http://schemas.microsoft.com/office/drawing/2014/main" id="{FA729611-7C81-42DD-A48E-1AFC33D40356}"/>
              </a:ext>
            </a:extLst>
          </p:cNvPr>
          <p:cNvSpPr/>
          <p:nvPr/>
        </p:nvSpPr>
        <p:spPr>
          <a:xfrm>
            <a:off x="666498" y="2673250"/>
            <a:ext cx="43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Picture 5" descr="C:\Users\NB-GAR~1\AppData\Local\Temp\Logo_WBHoAk_mehrfarbig_WEISS.png">
            <a:extLst>
              <a:ext uri="{FF2B5EF4-FFF2-40B4-BE49-F238E27FC236}">
                <a16:creationId xmlns:a16="http://schemas.microsoft.com/office/drawing/2014/main" id="{1994ACA1-BF88-45DF-A6BE-183F366E35A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28555" y="2145790"/>
            <a:ext cx="4004633" cy="590047"/>
          </a:xfrm>
          <a:prstGeom prst="rect">
            <a:avLst/>
          </a:prstGeom>
          <a:noFill/>
          <a:effectLst>
            <a:outerShdw blurRad="50800" dist="12700" dir="5400000" algn="ctr" rotWithShape="0">
              <a:schemeClr val="tx1"/>
            </a:outerShdw>
          </a:effectLst>
        </p:spPr>
      </p:pic>
      <p:sp>
        <p:nvSpPr>
          <p:cNvPr id="8" name="Rechteck 7">
            <a:hlinkClick r:id="rId5"/>
            <a:extLst>
              <a:ext uri="{FF2B5EF4-FFF2-40B4-BE49-F238E27FC236}">
                <a16:creationId xmlns:a16="http://schemas.microsoft.com/office/drawing/2014/main" id="{934192C2-D092-4382-B6DB-4B8E1E8281BF}"/>
              </a:ext>
            </a:extLst>
          </p:cNvPr>
          <p:cNvSpPr/>
          <p:nvPr/>
        </p:nvSpPr>
        <p:spPr>
          <a:xfrm>
            <a:off x="666498" y="3500438"/>
            <a:ext cx="8070096" cy="5464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09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3AE210F-1B2C-494C-9A99-F8E4990D33D6}"/>
              </a:ext>
            </a:extLst>
          </p:cNvPr>
          <p:cNvSpPr>
            <a:spLocks noGrp="1"/>
          </p:cNvSpPr>
          <p:nvPr>
            <p:ph type="body" sz="quarter" idx="10"/>
          </p:nvPr>
        </p:nvSpPr>
        <p:spPr>
          <a:xfrm>
            <a:off x="658813" y="625476"/>
            <a:ext cx="7632700" cy="858837"/>
          </a:xfrm>
        </p:spPr>
        <p:txBody>
          <a:bodyPr/>
          <a:lstStyle/>
          <a:p>
            <a:r>
              <a:rPr lang="de-DE" dirty="0"/>
              <a:t>Angebote </a:t>
            </a:r>
            <a:br>
              <a:rPr lang="de-DE" dirty="0"/>
            </a:br>
            <a:r>
              <a:rPr lang="de-DE" dirty="0"/>
              <a:t>Weiterbildung/HoMe Akademie</a:t>
            </a:r>
          </a:p>
          <a:p>
            <a:endParaRPr lang="de-DE" dirty="0"/>
          </a:p>
        </p:txBody>
      </p:sp>
      <p:pic>
        <p:nvPicPr>
          <p:cNvPr id="7" name="Bildplatzhalter 6">
            <a:extLst>
              <a:ext uri="{FF2B5EF4-FFF2-40B4-BE49-F238E27FC236}">
                <a16:creationId xmlns:a16="http://schemas.microsoft.com/office/drawing/2014/main" id="{8830F4AE-7A0F-42EA-875A-96F5E473BD6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8291513" y="0"/>
            <a:ext cx="3900487" cy="6423025"/>
          </a:xfrm>
        </p:spPr>
      </p:pic>
      <p:sp>
        <p:nvSpPr>
          <p:cNvPr id="8" name="Textplatzhalter 4">
            <a:extLst>
              <a:ext uri="{FF2B5EF4-FFF2-40B4-BE49-F238E27FC236}">
                <a16:creationId xmlns:a16="http://schemas.microsoft.com/office/drawing/2014/main" id="{5C9C3C89-F2D4-472C-9E04-8FF6F2CC041A}"/>
              </a:ext>
            </a:extLst>
          </p:cNvPr>
          <p:cNvSpPr>
            <a:spLocks noGrp="1"/>
          </p:cNvSpPr>
          <p:nvPr>
            <p:ph type="body" sz="quarter" idx="12"/>
          </p:nvPr>
        </p:nvSpPr>
        <p:spPr>
          <a:xfrm>
            <a:off x="658813" y="2060575"/>
            <a:ext cx="7632700" cy="3952036"/>
          </a:xfrm>
        </p:spPr>
        <p:txBody>
          <a:bodyPr/>
          <a:lstStyle/>
          <a:p>
            <a:pPr marL="0" indent="0">
              <a:lnSpc>
                <a:spcPct val="105000"/>
              </a:lnSpc>
              <a:spcAft>
                <a:spcPts val="200"/>
              </a:spcAft>
              <a:buNone/>
            </a:pPr>
            <a:r>
              <a:rPr lang="de-DE" sz="1800" b="1" dirty="0"/>
              <a:t>Weiterbildung</a:t>
            </a:r>
          </a:p>
          <a:p>
            <a:pPr>
              <a:lnSpc>
                <a:spcPct val="105000"/>
              </a:lnSpc>
              <a:spcAft>
                <a:spcPts val="200"/>
              </a:spcAft>
            </a:pPr>
            <a:r>
              <a:rPr lang="de-DE" sz="1800" dirty="0"/>
              <a:t>Berufsbegleitende Bachelor- und Masterstudiengänge</a:t>
            </a:r>
          </a:p>
          <a:p>
            <a:pPr>
              <a:lnSpc>
                <a:spcPct val="105000"/>
              </a:lnSpc>
              <a:spcAft>
                <a:spcPts val="200"/>
              </a:spcAft>
            </a:pPr>
            <a:r>
              <a:rPr lang="de-DE" sz="1800" dirty="0"/>
              <a:t>Duale Studienvarianten, duales Verbundmodell</a:t>
            </a:r>
          </a:p>
          <a:p>
            <a:pPr>
              <a:lnSpc>
                <a:spcPct val="105000"/>
              </a:lnSpc>
              <a:spcAft>
                <a:spcPts val="200"/>
              </a:spcAft>
            </a:pPr>
            <a:r>
              <a:rPr lang="de-DE" sz="1800" dirty="0"/>
              <a:t>Modul- und Zertifikatsangebote</a:t>
            </a:r>
          </a:p>
          <a:p>
            <a:pPr>
              <a:lnSpc>
                <a:spcPct val="105000"/>
              </a:lnSpc>
              <a:spcAft>
                <a:spcPts val="200"/>
              </a:spcAft>
            </a:pPr>
            <a:r>
              <a:rPr lang="de-DE" sz="1800" dirty="0"/>
              <a:t>Vorträge und Seminare</a:t>
            </a:r>
          </a:p>
          <a:p>
            <a:pPr>
              <a:lnSpc>
                <a:spcPct val="105000"/>
              </a:lnSpc>
              <a:spcAft>
                <a:spcPts val="200"/>
              </a:spcAft>
            </a:pPr>
            <a:r>
              <a:rPr lang="de-DE" sz="1800" dirty="0"/>
              <a:t>Inhouse-Seminare</a:t>
            </a:r>
          </a:p>
          <a:p>
            <a:pPr>
              <a:lnSpc>
                <a:spcPct val="105000"/>
              </a:lnSpc>
              <a:spcAft>
                <a:spcPts val="400"/>
              </a:spcAft>
            </a:pPr>
            <a:r>
              <a:rPr lang="de-DE" sz="1800" dirty="0"/>
              <a:t>Schulungen für Mitarbeiter*innen</a:t>
            </a:r>
          </a:p>
          <a:p>
            <a:pPr marL="0" indent="0">
              <a:lnSpc>
                <a:spcPct val="105000"/>
              </a:lnSpc>
              <a:spcAft>
                <a:spcPts val="200"/>
              </a:spcAft>
              <a:buNone/>
            </a:pPr>
            <a:r>
              <a:rPr lang="de-DE" sz="1800" b="1" dirty="0"/>
              <a:t>Wissensmanagement</a:t>
            </a:r>
          </a:p>
          <a:p>
            <a:pPr>
              <a:lnSpc>
                <a:spcPct val="105000"/>
              </a:lnSpc>
              <a:spcAft>
                <a:spcPts val="400"/>
              </a:spcAft>
            </a:pPr>
            <a:r>
              <a:rPr lang="de-DE" sz="1800" dirty="0"/>
              <a:t>Tagungen</a:t>
            </a:r>
          </a:p>
          <a:p>
            <a:pPr marL="0" indent="0">
              <a:lnSpc>
                <a:spcPct val="105000"/>
              </a:lnSpc>
              <a:spcAft>
                <a:spcPts val="200"/>
              </a:spcAft>
              <a:buNone/>
            </a:pPr>
            <a:r>
              <a:rPr lang="de-DE" sz="1800" b="1" dirty="0"/>
              <a:t>Projekte</a:t>
            </a:r>
          </a:p>
          <a:p>
            <a:pPr lvl="0">
              <a:lnSpc>
                <a:spcPct val="105000"/>
              </a:lnSpc>
              <a:spcAft>
                <a:spcPts val="200"/>
              </a:spcAft>
            </a:pPr>
            <a:r>
              <a:rPr lang="de-DE" sz="1800" dirty="0">
                <a:solidFill>
                  <a:prstClr val="black"/>
                </a:solidFill>
              </a:rPr>
              <a:t>H</a:t>
            </a:r>
            <a:r>
              <a:rPr lang="de-DE" sz="1800" baseline="-25000" dirty="0">
                <a:solidFill>
                  <a:prstClr val="black"/>
                </a:solidFill>
              </a:rPr>
              <a:t>2</a:t>
            </a:r>
            <a:r>
              <a:rPr lang="de-DE" sz="1800" dirty="0">
                <a:solidFill>
                  <a:prstClr val="black"/>
                </a:solidFill>
              </a:rPr>
              <a:t>HUB in Sachsen-Anhalt</a:t>
            </a:r>
          </a:p>
          <a:p>
            <a:pPr lvl="0">
              <a:lnSpc>
                <a:spcPct val="105000"/>
              </a:lnSpc>
              <a:spcAft>
                <a:spcPts val="400"/>
              </a:spcAft>
            </a:pPr>
            <a:r>
              <a:rPr lang="de-DE" sz="1800" dirty="0">
                <a:solidFill>
                  <a:prstClr val="black"/>
                </a:solidFill>
              </a:rPr>
              <a:t>Zukunftszentrum Digitale Arbeit Sachsen-Anhalt</a:t>
            </a:r>
          </a:p>
        </p:txBody>
      </p:sp>
      <p:sp>
        <p:nvSpPr>
          <p:cNvPr id="9" name="Rechteck 8">
            <a:hlinkClick r:id="rId3"/>
            <a:extLst>
              <a:ext uri="{FF2B5EF4-FFF2-40B4-BE49-F238E27FC236}">
                <a16:creationId xmlns:a16="http://schemas.microsoft.com/office/drawing/2014/main" id="{AE52D8F8-81AE-4C0A-84B5-9B81E2137542}"/>
              </a:ext>
            </a:extLst>
          </p:cNvPr>
          <p:cNvSpPr/>
          <p:nvPr/>
        </p:nvSpPr>
        <p:spPr>
          <a:xfrm>
            <a:off x="658813" y="625476"/>
            <a:ext cx="6303302" cy="858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6224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4">
            <a:extLst>
              <a:ext uri="{FF2B5EF4-FFF2-40B4-BE49-F238E27FC236}">
                <a16:creationId xmlns:a16="http://schemas.microsoft.com/office/drawing/2014/main" id="{5B78EEAC-557D-4104-9E87-8CDE3F5B54F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87"/>
          <a:stretch/>
        </p:blipFill>
        <p:spPr>
          <a:xfrm>
            <a:off x="10199688" y="0"/>
            <a:ext cx="1992312" cy="6423025"/>
          </a:xfrm>
        </p:spPr>
      </p:pic>
      <p:sp>
        <p:nvSpPr>
          <p:cNvPr id="9" name="Textplatzhalter 4">
            <a:extLst>
              <a:ext uri="{FF2B5EF4-FFF2-40B4-BE49-F238E27FC236}">
                <a16:creationId xmlns:a16="http://schemas.microsoft.com/office/drawing/2014/main" id="{102FBC87-117C-4FCC-88EB-E9A8B2905B2F}"/>
              </a:ext>
            </a:extLst>
          </p:cNvPr>
          <p:cNvSpPr>
            <a:spLocks noGrp="1"/>
          </p:cNvSpPr>
          <p:nvPr>
            <p:ph type="body" sz="quarter" idx="12"/>
          </p:nvPr>
        </p:nvSpPr>
        <p:spPr>
          <a:xfrm>
            <a:off x="661194" y="1484313"/>
            <a:ext cx="8963819" cy="4321175"/>
          </a:xfrm>
        </p:spPr>
        <p:txBody>
          <a:bodyPr/>
          <a:lstStyle/>
          <a:p>
            <a:r>
              <a:rPr lang="de-DE" dirty="0"/>
              <a:t>Allgemeine Hochschulreife </a:t>
            </a:r>
            <a:r>
              <a:rPr lang="de-DE" i="1" dirty="0"/>
              <a:t>oder</a:t>
            </a:r>
          </a:p>
          <a:p>
            <a:r>
              <a:rPr lang="de-DE" dirty="0"/>
              <a:t>Fachhochschulreife </a:t>
            </a:r>
            <a:r>
              <a:rPr lang="de-DE" i="1" dirty="0"/>
              <a:t>oder</a:t>
            </a:r>
          </a:p>
          <a:p>
            <a:r>
              <a:rPr lang="de-DE" dirty="0"/>
              <a:t>Fachgebundene Hochschulreife </a:t>
            </a:r>
            <a:r>
              <a:rPr lang="de-DE" i="1" dirty="0"/>
              <a:t>oder</a:t>
            </a:r>
          </a:p>
          <a:p>
            <a:r>
              <a:rPr lang="de-DE" dirty="0"/>
              <a:t>Berufliche Fortbildungsabschlüsse, die zum Studium berechtigen (z.B. Meister, Techniker) </a:t>
            </a:r>
            <a:r>
              <a:rPr lang="de-DE" i="1" dirty="0"/>
              <a:t>oder</a:t>
            </a:r>
          </a:p>
          <a:p>
            <a:r>
              <a:rPr lang="de-DE" dirty="0"/>
              <a:t>Eingangsprüfung an der HoMe: fachgebundener Hochschulzugang für beruflich Qualifizierte mit mittlerem Schulabschluss + abgeschlossener Berufsausbildung + dreijähriger Berufserfahrung</a:t>
            </a:r>
          </a:p>
          <a:p>
            <a:r>
              <a:rPr lang="de-DE" dirty="0"/>
              <a:t>Zulassungsvoraussetzungen für internationale Studierende entnehmen Sie bitte unserer internationalen Website</a:t>
            </a:r>
          </a:p>
        </p:txBody>
      </p:sp>
      <p:sp>
        <p:nvSpPr>
          <p:cNvPr id="10" name="Textplatzhalter 3">
            <a:extLst>
              <a:ext uri="{FF2B5EF4-FFF2-40B4-BE49-F238E27FC236}">
                <a16:creationId xmlns:a16="http://schemas.microsoft.com/office/drawing/2014/main" id="{EBED91AA-94EB-48CC-A624-D91A576AAB82}"/>
              </a:ext>
            </a:extLst>
          </p:cNvPr>
          <p:cNvSpPr>
            <a:spLocks noGrp="1"/>
          </p:cNvSpPr>
          <p:nvPr>
            <p:ph type="body" sz="quarter" idx="10"/>
          </p:nvPr>
        </p:nvSpPr>
        <p:spPr>
          <a:xfrm>
            <a:off x="661988" y="625476"/>
            <a:ext cx="8963025" cy="858837"/>
          </a:xfrm>
        </p:spPr>
        <p:txBody>
          <a:bodyPr/>
          <a:lstStyle/>
          <a:p>
            <a:r>
              <a:rPr lang="de-DE" dirty="0"/>
              <a:t>Allgemeine Zulassungsvoraussetzungen</a:t>
            </a:r>
          </a:p>
          <a:p>
            <a:endParaRPr lang="de-DE" dirty="0"/>
          </a:p>
        </p:txBody>
      </p:sp>
      <p:sp>
        <p:nvSpPr>
          <p:cNvPr id="11" name="Rechteck 10">
            <a:hlinkClick r:id="rId3"/>
            <a:extLst>
              <a:ext uri="{FF2B5EF4-FFF2-40B4-BE49-F238E27FC236}">
                <a16:creationId xmlns:a16="http://schemas.microsoft.com/office/drawing/2014/main" id="{53FA99F2-01DC-4E97-BECD-F10343E6CBFD}"/>
              </a:ext>
            </a:extLst>
          </p:cNvPr>
          <p:cNvSpPr/>
          <p:nvPr/>
        </p:nvSpPr>
        <p:spPr>
          <a:xfrm>
            <a:off x="661194" y="620713"/>
            <a:ext cx="8012026" cy="431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2330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3C97EB4F-B989-47A4-9540-5032367BCE7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3900487" cy="6435634"/>
          </a:xfrm>
        </p:spPr>
      </p:pic>
      <p:sp>
        <p:nvSpPr>
          <p:cNvPr id="4" name="Textplatzhalter 3">
            <a:extLst>
              <a:ext uri="{FF2B5EF4-FFF2-40B4-BE49-F238E27FC236}">
                <a16:creationId xmlns:a16="http://schemas.microsoft.com/office/drawing/2014/main" id="{0DFBEBC9-7C41-49C9-B076-55A8CDC9DA81}"/>
              </a:ext>
            </a:extLst>
          </p:cNvPr>
          <p:cNvSpPr>
            <a:spLocks noGrp="1"/>
          </p:cNvSpPr>
          <p:nvPr>
            <p:ph type="body" sz="quarter" idx="10"/>
          </p:nvPr>
        </p:nvSpPr>
        <p:spPr>
          <a:xfrm>
            <a:off x="4475163" y="620713"/>
            <a:ext cx="7058025" cy="858837"/>
          </a:xfrm>
        </p:spPr>
        <p:txBody>
          <a:bodyPr/>
          <a:lstStyle/>
          <a:p>
            <a:r>
              <a:rPr lang="de-DE" dirty="0"/>
              <a:t>Studienorientierung</a:t>
            </a:r>
          </a:p>
        </p:txBody>
      </p:sp>
      <p:sp>
        <p:nvSpPr>
          <p:cNvPr id="7" name="Textplatzhalter 2">
            <a:extLst>
              <a:ext uri="{FF2B5EF4-FFF2-40B4-BE49-F238E27FC236}">
                <a16:creationId xmlns:a16="http://schemas.microsoft.com/office/drawing/2014/main" id="{EEE12B4F-FBF3-4DD2-B09A-3E71B09242A5}"/>
              </a:ext>
            </a:extLst>
          </p:cNvPr>
          <p:cNvSpPr>
            <a:spLocks noGrp="1"/>
          </p:cNvSpPr>
          <p:nvPr>
            <p:ph type="body" sz="quarter" idx="12"/>
          </p:nvPr>
        </p:nvSpPr>
        <p:spPr>
          <a:xfrm>
            <a:off x="4475163" y="1479550"/>
            <a:ext cx="7058025" cy="4321175"/>
          </a:xfrm>
        </p:spPr>
        <p:txBody>
          <a:bodyPr/>
          <a:lstStyle/>
          <a:p>
            <a:pPr>
              <a:lnSpc>
                <a:spcPct val="100000"/>
              </a:lnSpc>
              <a:spcAft>
                <a:spcPts val="1000"/>
              </a:spcAft>
            </a:pPr>
            <a:r>
              <a:rPr lang="de-DE" dirty="0"/>
              <a:t>Verschiedene ganzjährige und kostenfreie Angebote</a:t>
            </a:r>
          </a:p>
          <a:p>
            <a:pPr>
              <a:lnSpc>
                <a:spcPct val="100000"/>
              </a:lnSpc>
              <a:spcAft>
                <a:spcPts val="1000"/>
              </a:spcAft>
            </a:pPr>
            <a:r>
              <a:rPr lang="de-DE" dirty="0"/>
              <a:t>Schnupperstudium mehrmals im Semester</a:t>
            </a:r>
          </a:p>
          <a:p>
            <a:pPr>
              <a:lnSpc>
                <a:spcPct val="100000"/>
              </a:lnSpc>
              <a:spcAft>
                <a:spcPts val="1000"/>
              </a:spcAft>
            </a:pPr>
            <a:r>
              <a:rPr lang="de-DE" dirty="0"/>
              <a:t>Studienorientierungsveranstaltungen für Schulklassen</a:t>
            </a:r>
          </a:p>
          <a:p>
            <a:pPr>
              <a:lnSpc>
                <a:spcPct val="100000"/>
              </a:lnSpc>
              <a:spcAft>
                <a:spcPts val="1000"/>
              </a:spcAft>
            </a:pPr>
            <a:r>
              <a:rPr lang="de-DE" dirty="0"/>
              <a:t>Angebote zum Girls’ Day und Boys’ Day</a:t>
            </a:r>
          </a:p>
          <a:p>
            <a:pPr>
              <a:lnSpc>
                <a:spcPct val="100000"/>
              </a:lnSpc>
              <a:spcAft>
                <a:spcPts val="1000"/>
              </a:spcAft>
            </a:pPr>
            <a:r>
              <a:rPr lang="de-DE" dirty="0"/>
              <a:t>Hochschulinformationstag</a:t>
            </a:r>
          </a:p>
          <a:p>
            <a:pPr>
              <a:lnSpc>
                <a:spcPct val="100000"/>
              </a:lnSpc>
              <a:spcAft>
                <a:spcPts val="1000"/>
              </a:spcAft>
            </a:pPr>
            <a:r>
              <a:rPr lang="de-DE" dirty="0"/>
              <a:t>Informationen auf Bildungsmessen</a:t>
            </a:r>
          </a:p>
          <a:p>
            <a:pPr>
              <a:lnSpc>
                <a:spcPct val="100000"/>
              </a:lnSpc>
              <a:spcAft>
                <a:spcPts val="1000"/>
              </a:spcAft>
            </a:pPr>
            <a:r>
              <a:rPr lang="de-DE" dirty="0"/>
              <a:t>Allgemeine Studienberatung und Studienfachberatung</a:t>
            </a:r>
          </a:p>
          <a:p>
            <a:pPr>
              <a:lnSpc>
                <a:spcPct val="100000"/>
              </a:lnSpc>
              <a:spcAft>
                <a:spcPts val="1000"/>
              </a:spcAft>
            </a:pPr>
            <a:r>
              <a:rPr lang="de-DE" dirty="0"/>
              <a:t>Campusrundgänge</a:t>
            </a:r>
          </a:p>
          <a:p>
            <a:pPr>
              <a:lnSpc>
                <a:spcPct val="100000"/>
              </a:lnSpc>
              <a:spcAft>
                <a:spcPts val="1000"/>
              </a:spcAft>
            </a:pPr>
            <a:r>
              <a:rPr lang="de-DE" dirty="0"/>
              <a:t>Elternabende an Schulen</a:t>
            </a:r>
          </a:p>
        </p:txBody>
      </p:sp>
      <p:sp>
        <p:nvSpPr>
          <p:cNvPr id="8" name="Rechteck 7">
            <a:hlinkClick r:id="rId3"/>
            <a:extLst>
              <a:ext uri="{FF2B5EF4-FFF2-40B4-BE49-F238E27FC236}">
                <a16:creationId xmlns:a16="http://schemas.microsoft.com/office/drawing/2014/main" id="{6E518CE8-A0D7-4519-B0F2-A53DD5B704D2}"/>
              </a:ext>
            </a:extLst>
          </p:cNvPr>
          <p:cNvSpPr/>
          <p:nvPr/>
        </p:nvSpPr>
        <p:spPr>
          <a:xfrm>
            <a:off x="4475163" y="620713"/>
            <a:ext cx="3989827" cy="436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23568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draußen, Person, sitzend, Gras enthält.&#10;&#10;Automatisch generierte Beschreibung">
            <a:extLst>
              <a:ext uri="{FF2B5EF4-FFF2-40B4-BE49-F238E27FC236}">
                <a16:creationId xmlns:a16="http://schemas.microsoft.com/office/drawing/2014/main" id="{6B1E9C34-6A99-421B-8F06-5CD4AFEC786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8291513" y="0"/>
            <a:ext cx="3902076" cy="6423025"/>
          </a:xfrm>
        </p:spPr>
      </p:pic>
      <p:sp>
        <p:nvSpPr>
          <p:cNvPr id="15" name="Textplatzhalter 1">
            <a:extLst>
              <a:ext uri="{FF2B5EF4-FFF2-40B4-BE49-F238E27FC236}">
                <a16:creationId xmlns:a16="http://schemas.microsoft.com/office/drawing/2014/main" id="{5A8D88FA-9AEE-4AC4-B71B-C94A6CD56B67}"/>
              </a:ext>
            </a:extLst>
          </p:cNvPr>
          <p:cNvSpPr>
            <a:spLocks noGrp="1"/>
          </p:cNvSpPr>
          <p:nvPr>
            <p:ph type="body" sz="quarter" idx="10"/>
          </p:nvPr>
        </p:nvSpPr>
        <p:spPr>
          <a:xfrm>
            <a:off x="661988" y="624681"/>
            <a:ext cx="7054850" cy="890587"/>
          </a:xfrm>
        </p:spPr>
        <p:txBody>
          <a:bodyPr/>
          <a:lstStyle/>
          <a:p>
            <a:r>
              <a:rPr lang="de-DE" dirty="0"/>
              <a:t>Studieren im Ausland/</a:t>
            </a:r>
            <a:br>
              <a:rPr lang="de-DE" dirty="0"/>
            </a:br>
            <a:r>
              <a:rPr lang="de-DE" dirty="0"/>
              <a:t>Internationale Studierende</a:t>
            </a:r>
          </a:p>
        </p:txBody>
      </p:sp>
      <p:sp>
        <p:nvSpPr>
          <p:cNvPr id="16" name="Textplatzhalter 2">
            <a:extLst>
              <a:ext uri="{FF2B5EF4-FFF2-40B4-BE49-F238E27FC236}">
                <a16:creationId xmlns:a16="http://schemas.microsoft.com/office/drawing/2014/main" id="{30FBA2B1-17D4-4EDD-8727-2A8CB18ECAFF}"/>
              </a:ext>
            </a:extLst>
          </p:cNvPr>
          <p:cNvSpPr>
            <a:spLocks noGrp="1"/>
          </p:cNvSpPr>
          <p:nvPr>
            <p:ph type="body" sz="quarter" idx="15"/>
          </p:nvPr>
        </p:nvSpPr>
        <p:spPr>
          <a:xfrm>
            <a:off x="661196" y="2061130"/>
            <a:ext cx="7055642" cy="3803888"/>
          </a:xfrm>
        </p:spPr>
        <p:txBody>
          <a:bodyPr/>
          <a:lstStyle/>
          <a:p>
            <a:pPr>
              <a:lnSpc>
                <a:spcPct val="100000"/>
              </a:lnSpc>
              <a:spcAft>
                <a:spcPts val="600"/>
              </a:spcAft>
            </a:pPr>
            <a:r>
              <a:rPr lang="de-DE" dirty="0"/>
              <a:t>Kooperationspartner in rund 40 Ländern weltweit</a:t>
            </a:r>
          </a:p>
          <a:p>
            <a:pPr>
              <a:lnSpc>
                <a:spcPct val="100000"/>
              </a:lnSpc>
              <a:spcAft>
                <a:spcPts val="600"/>
              </a:spcAft>
            </a:pPr>
            <a:r>
              <a:rPr lang="de-DE" dirty="0"/>
              <a:t>Beratung und Unterstützung Studierender für</a:t>
            </a:r>
          </a:p>
          <a:p>
            <a:pPr lvl="1">
              <a:lnSpc>
                <a:spcPct val="100000"/>
              </a:lnSpc>
              <a:spcBef>
                <a:spcPts val="0"/>
              </a:spcBef>
              <a:spcAft>
                <a:spcPts val="600"/>
              </a:spcAft>
              <a:buFont typeface="Wingdings" panose="05000000000000000000" pitchFamily="2" charset="2"/>
              <a:buChar char="§"/>
            </a:pPr>
            <a:r>
              <a:rPr lang="de-DE" sz="2000" dirty="0">
                <a:latin typeface="Verdana" panose="020B0604030504040204" pitchFamily="34" charset="0"/>
                <a:ea typeface="Verdana" panose="020B0604030504040204" pitchFamily="34" charset="0"/>
              </a:rPr>
              <a:t>ein Studium im Ausland</a:t>
            </a:r>
          </a:p>
          <a:p>
            <a:pPr lvl="1">
              <a:lnSpc>
                <a:spcPct val="100000"/>
              </a:lnSpc>
              <a:spcBef>
                <a:spcPts val="0"/>
              </a:spcBef>
              <a:spcAft>
                <a:spcPts val="600"/>
              </a:spcAft>
              <a:buFont typeface="Wingdings" panose="05000000000000000000" pitchFamily="2" charset="2"/>
              <a:buChar char="§"/>
            </a:pPr>
            <a:r>
              <a:rPr lang="de-DE" sz="2000" dirty="0">
                <a:latin typeface="Verdana" panose="020B0604030504040204" pitchFamily="34" charset="0"/>
                <a:ea typeface="Verdana" panose="020B0604030504040204" pitchFamily="34" charset="0"/>
              </a:rPr>
              <a:t>ein Praktikum im Ausland</a:t>
            </a:r>
          </a:p>
          <a:p>
            <a:pPr lvl="1">
              <a:lnSpc>
                <a:spcPct val="100000"/>
              </a:lnSpc>
              <a:spcBef>
                <a:spcPts val="0"/>
              </a:spcBef>
              <a:spcAft>
                <a:spcPts val="600"/>
              </a:spcAft>
              <a:buFont typeface="Wingdings" panose="05000000000000000000" pitchFamily="2" charset="2"/>
              <a:buChar char="§"/>
            </a:pPr>
            <a:r>
              <a:rPr lang="de-DE" sz="2000" dirty="0">
                <a:latin typeface="Verdana" panose="020B0604030504040204" pitchFamily="34" charset="0"/>
                <a:ea typeface="Verdana" panose="020B0604030504040204" pitchFamily="34" charset="0"/>
              </a:rPr>
              <a:t>Teilnahme an International </a:t>
            </a:r>
            <a:r>
              <a:rPr lang="de-DE" sz="2000" dirty="0" err="1">
                <a:latin typeface="Verdana" panose="020B0604030504040204" pitchFamily="34" charset="0"/>
                <a:ea typeface="Verdana" panose="020B0604030504040204" pitchFamily="34" charset="0"/>
              </a:rPr>
              <a:t>Weeks</a:t>
            </a:r>
            <a:r>
              <a:rPr lang="de-DE" sz="2000" dirty="0">
                <a:latin typeface="Verdana" panose="020B0604030504040204" pitchFamily="34" charset="0"/>
                <a:ea typeface="Verdana" panose="020B0604030504040204" pitchFamily="34" charset="0"/>
              </a:rPr>
              <a:t> und Sommerschulen</a:t>
            </a:r>
          </a:p>
          <a:p>
            <a:pPr>
              <a:lnSpc>
                <a:spcPct val="100000"/>
              </a:lnSpc>
              <a:spcAft>
                <a:spcPts val="800"/>
              </a:spcAft>
            </a:pPr>
            <a:r>
              <a:rPr lang="de-DE" dirty="0"/>
              <a:t>Sprachkurse in Deutsch, Englisch, Französisch, Russisch, Spanisch</a:t>
            </a:r>
          </a:p>
          <a:p>
            <a:pPr>
              <a:lnSpc>
                <a:spcPct val="100000"/>
              </a:lnSpc>
              <a:spcAft>
                <a:spcPts val="800"/>
              </a:spcAft>
            </a:pPr>
            <a:r>
              <a:rPr lang="de-DE" dirty="0"/>
              <a:t>Zertifikat Interkulturelle Kompetenz</a:t>
            </a:r>
          </a:p>
          <a:p>
            <a:pPr>
              <a:lnSpc>
                <a:spcPct val="100000"/>
              </a:lnSpc>
              <a:spcAft>
                <a:spcPts val="800"/>
              </a:spcAft>
            </a:pPr>
            <a:r>
              <a:rPr lang="de-DE" dirty="0"/>
              <a:t>Buddy-Service und International Office</a:t>
            </a:r>
          </a:p>
        </p:txBody>
      </p:sp>
      <p:sp>
        <p:nvSpPr>
          <p:cNvPr id="17" name="Rechteck 16">
            <a:hlinkClick r:id="rId3"/>
            <a:extLst>
              <a:ext uri="{FF2B5EF4-FFF2-40B4-BE49-F238E27FC236}">
                <a16:creationId xmlns:a16="http://schemas.microsoft.com/office/drawing/2014/main" id="{AF996246-A93E-4081-8477-E33E4A69E355}"/>
              </a:ext>
            </a:extLst>
          </p:cNvPr>
          <p:cNvSpPr/>
          <p:nvPr/>
        </p:nvSpPr>
        <p:spPr>
          <a:xfrm>
            <a:off x="661196" y="620713"/>
            <a:ext cx="5434804"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193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CD06EEC8-A677-4A04-B2D5-BE56BE4B2963}"/>
              </a:ext>
            </a:extLst>
          </p:cNvPr>
          <p:cNvSpPr>
            <a:spLocks noGrp="1"/>
          </p:cNvSpPr>
          <p:nvPr>
            <p:ph type="body" sz="quarter" idx="10"/>
          </p:nvPr>
        </p:nvSpPr>
        <p:spPr/>
        <p:txBody>
          <a:bodyPr/>
          <a:lstStyle/>
          <a:p>
            <a:r>
              <a:rPr lang="de-DE" dirty="0"/>
              <a:t>HoMe Gründerservice</a:t>
            </a:r>
          </a:p>
        </p:txBody>
      </p:sp>
      <p:sp>
        <p:nvSpPr>
          <p:cNvPr id="14" name="Textplatzhalter 13">
            <a:extLst>
              <a:ext uri="{FF2B5EF4-FFF2-40B4-BE49-F238E27FC236}">
                <a16:creationId xmlns:a16="http://schemas.microsoft.com/office/drawing/2014/main" id="{43D7A764-DB6F-48B8-AD4C-69D63C7C6840}"/>
              </a:ext>
            </a:extLst>
          </p:cNvPr>
          <p:cNvSpPr>
            <a:spLocks noGrp="1"/>
          </p:cNvSpPr>
          <p:nvPr>
            <p:ph type="body" sz="quarter" idx="15"/>
          </p:nvPr>
        </p:nvSpPr>
        <p:spPr>
          <a:xfrm>
            <a:off x="661988" y="1484313"/>
            <a:ext cx="5721349" cy="3821252"/>
          </a:xfrm>
        </p:spPr>
        <p:txBody>
          <a:bodyPr/>
          <a:lstStyle/>
          <a:p>
            <a:r>
              <a:rPr lang="de-DE" dirty="0"/>
              <a:t>Ideengenerierung</a:t>
            </a:r>
          </a:p>
          <a:p>
            <a:r>
              <a:rPr lang="de-DE" dirty="0"/>
              <a:t>Gründungsberatung und -begleitung</a:t>
            </a:r>
          </a:p>
          <a:p>
            <a:r>
              <a:rPr lang="de-DE" dirty="0"/>
              <a:t>Fördermittel und Finanzierung</a:t>
            </a:r>
          </a:p>
          <a:p>
            <a:r>
              <a:rPr lang="de-DE" dirty="0"/>
              <a:t>Schutzrechts- und Verwertungsstrategie</a:t>
            </a:r>
          </a:p>
          <a:p>
            <a:r>
              <a:rPr lang="de-DE" dirty="0"/>
              <a:t>Networking</a:t>
            </a:r>
          </a:p>
          <a:p>
            <a:pPr marL="0" indent="0">
              <a:buNone/>
            </a:pPr>
            <a:r>
              <a:rPr lang="de-DE" dirty="0"/>
              <a:t>Mit Veranstaltung, Mentoring und Coaching </a:t>
            </a:r>
            <a:r>
              <a:rPr lang="de-DE" b="1" dirty="0"/>
              <a:t>„</a:t>
            </a:r>
            <a:r>
              <a:rPr lang="de-DE" b="1" dirty="0" err="1"/>
              <a:t>Step</a:t>
            </a:r>
            <a:r>
              <a:rPr lang="de-DE" b="1" dirty="0"/>
              <a:t> </a:t>
            </a:r>
            <a:r>
              <a:rPr lang="de-DE" b="1" dirty="0" err="1"/>
              <a:t>by</a:t>
            </a:r>
            <a:r>
              <a:rPr lang="de-DE" b="1" dirty="0"/>
              <a:t> </a:t>
            </a:r>
            <a:r>
              <a:rPr lang="de-DE" b="1" dirty="0" err="1"/>
              <a:t>Step</a:t>
            </a:r>
            <a:r>
              <a:rPr lang="de-DE" b="1" dirty="0"/>
              <a:t> zum eigenen Business“</a:t>
            </a:r>
          </a:p>
          <a:p>
            <a:endParaRPr lang="de-DE" dirty="0"/>
          </a:p>
        </p:txBody>
      </p:sp>
      <p:pic>
        <p:nvPicPr>
          <p:cNvPr id="5" name="Grafik 4">
            <a:extLst>
              <a:ext uri="{FF2B5EF4-FFF2-40B4-BE49-F238E27FC236}">
                <a16:creationId xmlns:a16="http://schemas.microsoft.com/office/drawing/2014/main" id="{0C1C5231-9738-4199-8C89-8AA23E1B457C}"/>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09506" y="5580790"/>
            <a:ext cx="2051050" cy="342900"/>
          </a:xfrm>
          <a:prstGeom prst="rect">
            <a:avLst/>
          </a:prstGeom>
          <a:noFill/>
          <a:ln>
            <a:noFill/>
          </a:ln>
        </p:spPr>
      </p:pic>
      <p:pic>
        <p:nvPicPr>
          <p:cNvPr id="6" name="Grafik 5">
            <a:extLst>
              <a:ext uri="{FF2B5EF4-FFF2-40B4-BE49-F238E27FC236}">
                <a16:creationId xmlns:a16="http://schemas.microsoft.com/office/drawing/2014/main" id="{5C28DE83-A692-4D4A-9BF4-4E6750A479A1}"/>
              </a:ext>
            </a:extLst>
          </p:cNvPr>
          <p:cNvPicPr/>
          <p:nvPr/>
        </p:nvPicPr>
        <p:blipFill>
          <a:blip r:embed="rId3" cstate="screen">
            <a:extLst>
              <a:ext uri="{28A0092B-C50C-407E-A947-70E740481C1C}">
                <a14:useLocalDpi xmlns:a14="http://schemas.microsoft.com/office/drawing/2010/main"/>
              </a:ext>
            </a:extLst>
          </a:blip>
          <a:stretch>
            <a:fillRect/>
          </a:stretch>
        </p:blipFill>
        <p:spPr>
          <a:xfrm>
            <a:off x="7790679" y="5442857"/>
            <a:ext cx="1257300" cy="720725"/>
          </a:xfrm>
          <a:prstGeom prst="rect">
            <a:avLst/>
          </a:prstGeom>
        </p:spPr>
      </p:pic>
      <p:sp>
        <p:nvSpPr>
          <p:cNvPr id="7" name="Rechteck 6">
            <a:hlinkClick r:id="rId4"/>
            <a:extLst>
              <a:ext uri="{FF2B5EF4-FFF2-40B4-BE49-F238E27FC236}">
                <a16:creationId xmlns:a16="http://schemas.microsoft.com/office/drawing/2014/main" id="{BAF601EF-52A8-465F-83EA-3BBF6FA98D0C}"/>
              </a:ext>
            </a:extLst>
          </p:cNvPr>
          <p:cNvSpPr/>
          <p:nvPr/>
        </p:nvSpPr>
        <p:spPr>
          <a:xfrm>
            <a:off x="658814" y="620713"/>
            <a:ext cx="4287656" cy="432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Bildplatzhalter 14">
            <a:extLst>
              <a:ext uri="{FF2B5EF4-FFF2-40B4-BE49-F238E27FC236}">
                <a16:creationId xmlns:a16="http://schemas.microsoft.com/office/drawing/2014/main" id="{EEA6ABD6-D297-F9C7-948F-00C1F15D277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716838" y="620714"/>
            <a:ext cx="3816350" cy="5308026"/>
          </a:xfrm>
          <a:prstGeom prst="rect">
            <a:avLst/>
          </a:prstGeom>
        </p:spPr>
      </p:pic>
    </p:spTree>
    <p:extLst>
      <p:ext uri="{BB962C8B-B14F-4D97-AF65-F5344CB8AC3E}">
        <p14:creationId xmlns:p14="http://schemas.microsoft.com/office/powerpoint/2010/main" val="4086411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3">
            <a:extLst>
              <a:ext uri="{FF2B5EF4-FFF2-40B4-BE49-F238E27FC236}">
                <a16:creationId xmlns:a16="http://schemas.microsoft.com/office/drawing/2014/main" id="{92FFA668-3229-4891-A08F-FA61FE3004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2889250"/>
          </a:xfrm>
          <a:prstGeom prst="rect">
            <a:avLst/>
          </a:prstGeom>
        </p:spPr>
      </p:pic>
      <p:sp>
        <p:nvSpPr>
          <p:cNvPr id="7" name="Textplatzhalter 6">
            <a:extLst>
              <a:ext uri="{FF2B5EF4-FFF2-40B4-BE49-F238E27FC236}">
                <a16:creationId xmlns:a16="http://schemas.microsoft.com/office/drawing/2014/main" id="{6E51D850-3859-44B5-BD01-9BD6B5321DB7}"/>
              </a:ext>
            </a:extLst>
          </p:cNvPr>
          <p:cNvSpPr>
            <a:spLocks noGrp="1"/>
          </p:cNvSpPr>
          <p:nvPr>
            <p:ph type="body" sz="quarter" idx="16"/>
          </p:nvPr>
        </p:nvSpPr>
        <p:spPr>
          <a:xfrm>
            <a:off x="658813" y="3501444"/>
            <a:ext cx="10874375" cy="828675"/>
          </a:xfrm>
        </p:spPr>
        <p:txBody>
          <a:bodyPr/>
          <a:lstStyle/>
          <a:p>
            <a:r>
              <a:rPr lang="de-DE" dirty="0"/>
              <a:t>Forschung, Transfer und wissenschaftliche Nachwuchsförderung</a:t>
            </a:r>
          </a:p>
        </p:txBody>
      </p:sp>
      <p:sp>
        <p:nvSpPr>
          <p:cNvPr id="5" name="Textplatzhalter 2">
            <a:extLst>
              <a:ext uri="{FF2B5EF4-FFF2-40B4-BE49-F238E27FC236}">
                <a16:creationId xmlns:a16="http://schemas.microsoft.com/office/drawing/2014/main" id="{D9C0BE70-5B5D-47B8-80B1-550B43129936}"/>
              </a:ext>
            </a:extLst>
          </p:cNvPr>
          <p:cNvSpPr txBox="1">
            <a:spLocks/>
          </p:cNvSpPr>
          <p:nvPr/>
        </p:nvSpPr>
        <p:spPr>
          <a:xfrm>
            <a:off x="658813" y="4941887"/>
            <a:ext cx="10874374" cy="863601"/>
          </a:xfrm>
          <a:prstGeom prst="rect">
            <a:avLst/>
          </a:prstGeom>
        </p:spPr>
        <p:txBody>
          <a:bodyPr lIns="0" tIns="0" rIns="0" bIns="0"/>
          <a:lstStyle>
            <a:lvl1pPr marL="406800" indent="-406800" algn="l" defTabSz="914400" rtl="0" eaLnBrk="1" latinLnBrk="0" hangingPunct="1">
              <a:lnSpc>
                <a:spcPct val="110000"/>
              </a:lnSpc>
              <a:spcBef>
                <a:spcPts val="0"/>
              </a:spcBef>
              <a:spcAft>
                <a:spcPts val="1440"/>
              </a:spcAft>
              <a:buFontTx/>
              <a:buBlip>
                <a:blip r:embed="rId3"/>
              </a:buBlip>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pPr>
            <a:r>
              <a:rPr lang="de-DE" sz="2000" dirty="0"/>
              <a:t>Regional verwurzelt – international aktiv – nachhaltig engagiert</a:t>
            </a:r>
          </a:p>
          <a:p>
            <a:pPr>
              <a:spcAft>
                <a:spcPts val="800"/>
              </a:spcAft>
            </a:pPr>
            <a:r>
              <a:rPr lang="de-DE" dirty="0"/>
              <a:t>Impulsgeberin für die Region</a:t>
            </a:r>
          </a:p>
        </p:txBody>
      </p:sp>
      <p:sp>
        <p:nvSpPr>
          <p:cNvPr id="4" name="Rechteck 3">
            <a:extLst>
              <a:ext uri="{FF2B5EF4-FFF2-40B4-BE49-F238E27FC236}">
                <a16:creationId xmlns:a16="http://schemas.microsoft.com/office/drawing/2014/main" id="{FA729611-7C81-42DD-A48E-1AFC33D40356}"/>
              </a:ext>
            </a:extLst>
          </p:cNvPr>
          <p:cNvSpPr/>
          <p:nvPr/>
        </p:nvSpPr>
        <p:spPr>
          <a:xfrm>
            <a:off x="666498" y="2673250"/>
            <a:ext cx="432000" cy="432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hlinkClick r:id="rId4"/>
            <a:extLst>
              <a:ext uri="{FF2B5EF4-FFF2-40B4-BE49-F238E27FC236}">
                <a16:creationId xmlns:a16="http://schemas.microsoft.com/office/drawing/2014/main" id="{934192C2-D092-4382-B6DB-4B8E1E8281BF}"/>
              </a:ext>
            </a:extLst>
          </p:cNvPr>
          <p:cNvSpPr/>
          <p:nvPr/>
        </p:nvSpPr>
        <p:spPr>
          <a:xfrm>
            <a:off x="658812" y="3500438"/>
            <a:ext cx="10183359" cy="1149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084746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1B4B80C7-FAEC-404D-8EC2-9FD0529B52C8}"/>
              </a:ext>
            </a:extLst>
          </p:cNvPr>
          <p:cNvSpPr>
            <a:spLocks noGrp="1"/>
          </p:cNvSpPr>
          <p:nvPr>
            <p:ph type="body" sz="quarter" idx="12"/>
          </p:nvPr>
        </p:nvSpPr>
        <p:spPr>
          <a:xfrm>
            <a:off x="661195" y="2061131"/>
            <a:ext cx="10874374" cy="3744357"/>
          </a:xfrm>
        </p:spPr>
        <p:txBody>
          <a:bodyPr/>
          <a:lstStyle/>
          <a:p>
            <a:pPr>
              <a:lnSpc>
                <a:spcPct val="105000"/>
              </a:lnSpc>
              <a:spcAft>
                <a:spcPts val="720"/>
              </a:spcAft>
            </a:pPr>
            <a:r>
              <a:rPr lang="de-DE" dirty="0"/>
              <a:t>Exzellente Forschung zu drängenden Fragen: Entwicklung von </a:t>
            </a:r>
            <a:r>
              <a:rPr lang="de-DE" b="1" dirty="0"/>
              <a:t>Lösungen </a:t>
            </a:r>
            <a:br>
              <a:rPr lang="de-DE" b="1" dirty="0"/>
            </a:br>
            <a:r>
              <a:rPr lang="de-DE" b="1" dirty="0"/>
              <a:t>für aktuelle gesellschaftliche Herausforderungen</a:t>
            </a:r>
            <a:r>
              <a:rPr lang="de-DE" dirty="0"/>
              <a:t> in unseren Forschungs-</a:t>
            </a:r>
            <a:r>
              <a:rPr lang="de-DE" dirty="0" err="1"/>
              <a:t>schwerpunkten</a:t>
            </a:r>
            <a:r>
              <a:rPr lang="de-DE" dirty="0"/>
              <a:t> </a:t>
            </a:r>
            <a:r>
              <a:rPr lang="de-DE" i="1" dirty="0"/>
              <a:t>Nachhaltige Prozesse </a:t>
            </a:r>
            <a:r>
              <a:rPr lang="de-DE" dirty="0"/>
              <a:t>und </a:t>
            </a:r>
            <a:r>
              <a:rPr lang="de-DE" i="1" dirty="0"/>
              <a:t>Digitaler Wandel</a:t>
            </a:r>
          </a:p>
          <a:p>
            <a:pPr>
              <a:lnSpc>
                <a:spcPct val="105000"/>
              </a:lnSpc>
              <a:spcAft>
                <a:spcPts val="720"/>
              </a:spcAft>
            </a:pPr>
            <a:r>
              <a:rPr lang="de-DE" dirty="0"/>
              <a:t>Mitglied im Kompetenznetzwerk für Angewandte und Transferorientierte Forschung (KAT): Wir </a:t>
            </a:r>
            <a:r>
              <a:rPr lang="de-DE" b="1" dirty="0"/>
              <a:t>forschen</a:t>
            </a:r>
            <a:r>
              <a:rPr lang="de-DE" dirty="0"/>
              <a:t> mit und für die regionale Praxis. </a:t>
            </a:r>
          </a:p>
          <a:p>
            <a:pPr>
              <a:lnSpc>
                <a:spcPct val="105000"/>
              </a:lnSpc>
              <a:spcAft>
                <a:spcPts val="720"/>
              </a:spcAft>
            </a:pPr>
            <a:r>
              <a:rPr lang="de-DE" dirty="0"/>
              <a:t>Gründer*innenhochschule: Wir </a:t>
            </a:r>
            <a:r>
              <a:rPr lang="de-DE" b="1" dirty="0"/>
              <a:t>schaffen Existenzen </a:t>
            </a:r>
            <a:r>
              <a:rPr lang="de-DE" dirty="0"/>
              <a:t>durch Gründungsberatung und -begleitung.</a:t>
            </a:r>
          </a:p>
          <a:p>
            <a:pPr>
              <a:lnSpc>
                <a:spcPct val="105000"/>
              </a:lnSpc>
              <a:spcAft>
                <a:spcPts val="720"/>
              </a:spcAft>
            </a:pPr>
            <a:r>
              <a:rPr lang="de-DE" dirty="0"/>
              <a:t>Wissenschaftliche Nachwuchsförderung: Wir </a:t>
            </a:r>
            <a:r>
              <a:rPr lang="de-DE" b="1" dirty="0"/>
              <a:t>halten wissenschaftliche Talente in der Region</a:t>
            </a:r>
            <a:r>
              <a:rPr lang="de-DE" dirty="0"/>
              <a:t> durch Beratungs- und Begleitangebote.</a:t>
            </a:r>
          </a:p>
          <a:p>
            <a:pPr>
              <a:lnSpc>
                <a:spcPct val="105000"/>
              </a:lnSpc>
              <a:spcAft>
                <a:spcPts val="720"/>
              </a:spcAft>
            </a:pPr>
            <a:r>
              <a:rPr lang="de-DE" dirty="0"/>
              <a:t>Projekt CASE zur </a:t>
            </a:r>
            <a:r>
              <a:rPr lang="de-DE" b="1" dirty="0"/>
              <a:t>Entwicklung und Gewinnung von professoralem Personal</a:t>
            </a:r>
            <a:r>
              <a:rPr lang="de-DE" dirty="0"/>
              <a:t> (Bund-Länder-Initiative </a:t>
            </a:r>
            <a:r>
              <a:rPr lang="de-DE" i="1" dirty="0"/>
              <a:t>FH Personal</a:t>
            </a:r>
            <a:r>
              <a:rPr lang="de-DE" dirty="0"/>
              <a:t>, 2021–2027)</a:t>
            </a:r>
          </a:p>
        </p:txBody>
      </p:sp>
      <p:sp>
        <p:nvSpPr>
          <p:cNvPr id="10" name="Textplatzhalter 9">
            <a:extLst>
              <a:ext uri="{FF2B5EF4-FFF2-40B4-BE49-F238E27FC236}">
                <a16:creationId xmlns:a16="http://schemas.microsoft.com/office/drawing/2014/main" id="{5A6E8DFC-7E56-4F3A-ABB4-77EEB85B25E0}"/>
              </a:ext>
            </a:extLst>
          </p:cNvPr>
          <p:cNvSpPr>
            <a:spLocks noGrp="1"/>
          </p:cNvSpPr>
          <p:nvPr>
            <p:ph type="body" sz="quarter" idx="10"/>
          </p:nvPr>
        </p:nvSpPr>
        <p:spPr/>
        <p:txBody>
          <a:bodyPr/>
          <a:lstStyle/>
          <a:p>
            <a:r>
              <a:rPr lang="de-DE" sz="2800" dirty="0"/>
              <a:t>Forschung, Transfer und wissenschaftliche Nachwuchsförderung</a:t>
            </a:r>
            <a:endParaRPr lang="de-DE" dirty="0"/>
          </a:p>
        </p:txBody>
      </p:sp>
    </p:spTree>
    <p:extLst>
      <p:ext uri="{BB962C8B-B14F-4D97-AF65-F5344CB8AC3E}">
        <p14:creationId xmlns:p14="http://schemas.microsoft.com/office/powerpoint/2010/main" val="81415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5A6E8DFC-7E56-4F3A-ABB4-77EEB85B25E0}"/>
              </a:ext>
            </a:extLst>
          </p:cNvPr>
          <p:cNvSpPr>
            <a:spLocks noGrp="1"/>
          </p:cNvSpPr>
          <p:nvPr>
            <p:ph type="body" sz="quarter" idx="12"/>
          </p:nvPr>
        </p:nvSpPr>
        <p:spPr>
          <a:xfrm>
            <a:off x="663574" y="1481513"/>
            <a:ext cx="5145089" cy="4323975"/>
          </a:xfrm>
        </p:spPr>
        <p:txBody>
          <a:bodyPr/>
          <a:lstStyle/>
          <a:p>
            <a:pPr marL="0" indent="0">
              <a:buNone/>
            </a:pPr>
            <a:r>
              <a:rPr lang="de-DE" b="1" dirty="0"/>
              <a:t>Nachhaltige Prozesse</a:t>
            </a:r>
          </a:p>
          <a:p>
            <a:r>
              <a:rPr lang="de-DE" dirty="0"/>
              <a:t>Ziel ist, die </a:t>
            </a:r>
            <a:r>
              <a:rPr lang="de-DE" b="1" dirty="0"/>
              <a:t>Neuorientierung </a:t>
            </a:r>
            <a:br>
              <a:rPr lang="de-DE" b="1" dirty="0"/>
            </a:br>
            <a:r>
              <a:rPr lang="de-DE" b="1" dirty="0"/>
              <a:t>von Wirtschaft und Gesellschaft </a:t>
            </a:r>
            <a:br>
              <a:rPr lang="de-DE" b="1" dirty="0"/>
            </a:br>
            <a:r>
              <a:rPr lang="de-DE" dirty="0"/>
              <a:t>zu unterstützen und die </a:t>
            </a:r>
            <a:r>
              <a:rPr lang="de-DE" b="1" dirty="0"/>
              <a:t>Trans-formation hin zur Nachhaltigkeit </a:t>
            </a:r>
            <a:r>
              <a:rPr lang="de-DE" dirty="0"/>
              <a:t>mitzugestalten.  </a:t>
            </a:r>
          </a:p>
          <a:p>
            <a:r>
              <a:rPr lang="de-DE" dirty="0"/>
              <a:t>Dabei soll Nachhaltigkeit als ein Konzept verstanden werden, das </a:t>
            </a:r>
            <a:br>
              <a:rPr lang="de-DE" dirty="0"/>
            </a:br>
            <a:r>
              <a:rPr lang="de-DE" dirty="0"/>
              <a:t>auf den drei gleichwertigen Säulen </a:t>
            </a:r>
            <a:r>
              <a:rPr lang="de-DE" b="1" dirty="0"/>
              <a:t>Umweltverträglichkeit, </a:t>
            </a:r>
            <a:br>
              <a:rPr lang="de-DE" b="1" dirty="0"/>
            </a:br>
            <a:r>
              <a:rPr lang="de-DE" b="1" dirty="0"/>
              <a:t>soziale Gerechtigkeit und Wirtschaftlichkeit</a:t>
            </a:r>
            <a:r>
              <a:rPr lang="de-DE" dirty="0"/>
              <a:t> beruht.</a:t>
            </a:r>
          </a:p>
        </p:txBody>
      </p:sp>
      <p:sp>
        <p:nvSpPr>
          <p:cNvPr id="5" name="Textplatzhalter 4">
            <a:extLst>
              <a:ext uri="{FF2B5EF4-FFF2-40B4-BE49-F238E27FC236}">
                <a16:creationId xmlns:a16="http://schemas.microsoft.com/office/drawing/2014/main" id="{BAFC192E-221E-4281-AACA-8B61AAB4427C}"/>
              </a:ext>
            </a:extLst>
          </p:cNvPr>
          <p:cNvSpPr>
            <a:spLocks noGrp="1"/>
          </p:cNvSpPr>
          <p:nvPr>
            <p:ph type="body" sz="quarter" idx="14"/>
          </p:nvPr>
        </p:nvSpPr>
        <p:spPr>
          <a:xfrm>
            <a:off x="6385717" y="1481513"/>
            <a:ext cx="5145088" cy="4323975"/>
          </a:xfrm>
        </p:spPr>
        <p:txBody>
          <a:bodyPr/>
          <a:lstStyle/>
          <a:p>
            <a:pPr marL="0" indent="0">
              <a:buNone/>
            </a:pPr>
            <a:r>
              <a:rPr lang="de-DE" b="1" dirty="0"/>
              <a:t>Digitaler Wandel</a:t>
            </a:r>
          </a:p>
          <a:p>
            <a:r>
              <a:rPr lang="de-DE" dirty="0"/>
              <a:t>Ziel ist, die Forschungs-anstrengungen rund um </a:t>
            </a:r>
            <a:r>
              <a:rPr lang="de-DE" b="1" dirty="0"/>
              <a:t>digitale Technologien </a:t>
            </a:r>
            <a:r>
              <a:rPr lang="de-DE" dirty="0"/>
              <a:t>interdisziplinär zu bündeln und die </a:t>
            </a:r>
            <a:r>
              <a:rPr lang="de-DE" b="1" dirty="0"/>
              <a:t>Entwicklung der Region </a:t>
            </a:r>
            <a:r>
              <a:rPr lang="de-DE" dirty="0"/>
              <a:t>voranzutreiben.</a:t>
            </a:r>
          </a:p>
          <a:p>
            <a:r>
              <a:rPr lang="de-DE" dirty="0"/>
              <a:t>Dabei sollen gemäß unserer Profillinien insbesondere die Möglichkeiten des </a:t>
            </a:r>
            <a:r>
              <a:rPr lang="de-DE" b="1" dirty="0"/>
              <a:t>Zeitalters 4.0 </a:t>
            </a:r>
            <a:br>
              <a:rPr lang="de-DE" b="1" dirty="0"/>
            </a:br>
            <a:r>
              <a:rPr lang="de-DE" dirty="0"/>
              <a:t>in den gleichwertigen Bereichen </a:t>
            </a:r>
            <a:r>
              <a:rPr lang="de-DE" b="1" dirty="0"/>
              <a:t>Leben, Arbeit und Technologie</a:t>
            </a:r>
            <a:r>
              <a:rPr lang="de-DE" dirty="0"/>
              <a:t> im Fokus stehen.</a:t>
            </a:r>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t>Interdisziplinäre Forschungsschwerpunkte</a:t>
            </a:r>
          </a:p>
        </p:txBody>
      </p:sp>
      <p:pic>
        <p:nvPicPr>
          <p:cNvPr id="6" name="Grafik 5">
            <a:extLst>
              <a:ext uri="{FF2B5EF4-FFF2-40B4-BE49-F238E27FC236}">
                <a16:creationId xmlns:a16="http://schemas.microsoft.com/office/drawing/2014/main" id="{3F3D0664-835C-40E8-A316-774F0212BB45}"/>
              </a:ext>
            </a:extLst>
          </p:cNvPr>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0714204" y="1214718"/>
            <a:ext cx="1092474" cy="1051348"/>
          </a:xfrm>
          <a:prstGeom prst="rect">
            <a:avLst/>
          </a:prstGeom>
        </p:spPr>
      </p:pic>
      <p:pic>
        <p:nvPicPr>
          <p:cNvPr id="7" name="Grafik 6">
            <a:extLst>
              <a:ext uri="{FF2B5EF4-FFF2-40B4-BE49-F238E27FC236}">
                <a16:creationId xmlns:a16="http://schemas.microsoft.com/office/drawing/2014/main" id="{F84F1068-A0A8-4595-AC83-0D637A4AEF2B}"/>
              </a:ext>
            </a:extLst>
          </p:cNvPr>
          <p:cNvPicPr/>
          <p:nvPr/>
        </p:nvPicPr>
        <p:blipFill>
          <a:blip r:embed="rId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986108" y="1214618"/>
            <a:ext cx="1092474" cy="1051348"/>
          </a:xfrm>
          <a:prstGeom prst="rect">
            <a:avLst/>
          </a:prstGeom>
        </p:spPr>
      </p:pic>
      <p:sp>
        <p:nvSpPr>
          <p:cNvPr id="2" name="Rechteck 1">
            <a:hlinkClick r:id="rId4"/>
            <a:extLst>
              <a:ext uri="{FF2B5EF4-FFF2-40B4-BE49-F238E27FC236}">
                <a16:creationId xmlns:a16="http://schemas.microsoft.com/office/drawing/2014/main" id="{E11D8FFE-9CC5-4C1E-B7B8-3073CEE77968}"/>
              </a:ext>
            </a:extLst>
          </p:cNvPr>
          <p:cNvSpPr/>
          <p:nvPr/>
        </p:nvSpPr>
        <p:spPr>
          <a:xfrm>
            <a:off x="661194" y="624680"/>
            <a:ext cx="8578600" cy="427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0398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
            <a:extLst>
              <a:ext uri="{FF2B5EF4-FFF2-40B4-BE49-F238E27FC236}">
                <a16:creationId xmlns:a16="http://schemas.microsoft.com/office/drawing/2014/main" id="{5A8D88FA-9AEE-4AC4-B71B-C94A6CD56B67}"/>
              </a:ext>
            </a:extLst>
          </p:cNvPr>
          <p:cNvSpPr>
            <a:spLocks noGrp="1"/>
          </p:cNvSpPr>
          <p:nvPr>
            <p:ph type="body" sz="quarter" idx="10"/>
          </p:nvPr>
        </p:nvSpPr>
        <p:spPr>
          <a:xfrm>
            <a:off x="661988" y="624681"/>
            <a:ext cx="7054850" cy="368301"/>
          </a:xfrm>
        </p:spPr>
        <p:txBody>
          <a:bodyPr/>
          <a:lstStyle/>
          <a:p>
            <a:r>
              <a:rPr lang="de-DE" dirty="0"/>
              <a:t>Promotionszentren an der </a:t>
            </a:r>
            <a:r>
              <a:rPr lang="de-DE" dirty="0" err="1"/>
              <a:t>HoMe</a:t>
            </a:r>
            <a:endParaRPr lang="de-DE" dirty="0"/>
          </a:p>
        </p:txBody>
      </p:sp>
      <p:sp>
        <p:nvSpPr>
          <p:cNvPr id="16" name="Textplatzhalter 2">
            <a:extLst>
              <a:ext uri="{FF2B5EF4-FFF2-40B4-BE49-F238E27FC236}">
                <a16:creationId xmlns:a16="http://schemas.microsoft.com/office/drawing/2014/main" id="{30FBA2B1-17D4-4EDD-8727-2A8CB18ECAFF}"/>
              </a:ext>
            </a:extLst>
          </p:cNvPr>
          <p:cNvSpPr>
            <a:spLocks noGrp="1"/>
          </p:cNvSpPr>
          <p:nvPr>
            <p:ph type="body" sz="quarter" idx="15"/>
          </p:nvPr>
        </p:nvSpPr>
        <p:spPr>
          <a:xfrm>
            <a:off x="661988" y="1484312"/>
            <a:ext cx="8963817" cy="4321175"/>
          </a:xfrm>
        </p:spPr>
        <p:txBody>
          <a:bodyPr/>
          <a:lstStyle/>
          <a:p>
            <a:pPr>
              <a:lnSpc>
                <a:spcPct val="100000"/>
              </a:lnSpc>
              <a:spcAft>
                <a:spcPts val="600"/>
              </a:spcAft>
            </a:pPr>
            <a:r>
              <a:rPr lang="de-DE" dirty="0"/>
              <a:t>Wegweisend: eigenständiges Promotionsrecht der Hochschulen </a:t>
            </a:r>
            <a:br>
              <a:rPr lang="de-DE" dirty="0"/>
            </a:br>
            <a:r>
              <a:rPr lang="de-DE" dirty="0"/>
              <a:t>für Angewandte Wissenschaften in Sachsen-Anhalt seit Mai 2021</a:t>
            </a:r>
          </a:p>
          <a:p>
            <a:pPr>
              <a:lnSpc>
                <a:spcPct val="100000"/>
              </a:lnSpc>
              <a:spcAft>
                <a:spcPts val="600"/>
              </a:spcAft>
            </a:pPr>
            <a:r>
              <a:rPr lang="de-DE" dirty="0" err="1"/>
              <a:t>HoMe</a:t>
            </a:r>
            <a:r>
              <a:rPr lang="de-DE" dirty="0"/>
              <a:t> beteiligt sich an zwei hochschulübergreifenden Promotionszentren</a:t>
            </a:r>
          </a:p>
          <a:p>
            <a:pPr>
              <a:lnSpc>
                <a:spcPct val="100000"/>
              </a:lnSpc>
              <a:spcAft>
                <a:spcPts val="600"/>
              </a:spcAft>
            </a:pPr>
            <a:r>
              <a:rPr lang="de-DE" b="1" dirty="0"/>
              <a:t>Promotionszentrum für Sozial-, Gesundheits- und Wirtschaftswissenschaften (SGW) </a:t>
            </a:r>
            <a:r>
              <a:rPr lang="de-DE" dirty="0"/>
              <a:t>der Hochschulen Merseburg, Anhalt, Harz und Magdeburg-Stendal</a:t>
            </a:r>
          </a:p>
          <a:p>
            <a:pPr>
              <a:lnSpc>
                <a:spcPct val="100000"/>
              </a:lnSpc>
              <a:spcAft>
                <a:spcPts val="600"/>
              </a:spcAft>
            </a:pPr>
            <a:r>
              <a:rPr lang="de-DE" b="1" dirty="0"/>
              <a:t>Promotionszentrum für Ingenieurwissenschaften und Informationstechnologien (IWIT)</a:t>
            </a:r>
            <a:r>
              <a:rPr lang="de-DE" dirty="0"/>
              <a:t> der Hochschulen Merseburg, Anhalt und Harz</a:t>
            </a:r>
          </a:p>
          <a:p>
            <a:pPr>
              <a:lnSpc>
                <a:spcPct val="100000"/>
              </a:lnSpc>
              <a:spcAft>
                <a:spcPts val="600"/>
              </a:spcAft>
            </a:pPr>
            <a:r>
              <a:rPr lang="de-DE" dirty="0"/>
              <a:t>Praxispromotionen mit Kooperationspartnern aus Wirtschaft und Gesellschaft werden ausgebaut</a:t>
            </a:r>
          </a:p>
          <a:p>
            <a:pPr>
              <a:lnSpc>
                <a:spcPct val="100000"/>
              </a:lnSpc>
              <a:spcAft>
                <a:spcPts val="600"/>
              </a:spcAft>
            </a:pPr>
            <a:r>
              <a:rPr lang="de-DE" dirty="0"/>
              <a:t>Kooperative Promotionen mit Universitäten weiterhin möglich</a:t>
            </a:r>
          </a:p>
        </p:txBody>
      </p:sp>
      <p:sp>
        <p:nvSpPr>
          <p:cNvPr id="17" name="Rechteck 16">
            <a:hlinkClick r:id="rId2"/>
            <a:extLst>
              <a:ext uri="{FF2B5EF4-FFF2-40B4-BE49-F238E27FC236}">
                <a16:creationId xmlns:a16="http://schemas.microsoft.com/office/drawing/2014/main" id="{AF996246-A93E-4081-8477-E33E4A69E355}"/>
              </a:ext>
            </a:extLst>
          </p:cNvPr>
          <p:cNvSpPr/>
          <p:nvPr/>
        </p:nvSpPr>
        <p:spPr>
          <a:xfrm>
            <a:off x="661987" y="624681"/>
            <a:ext cx="6468017" cy="368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Bildplatzhalter 4">
            <a:extLst>
              <a:ext uri="{FF2B5EF4-FFF2-40B4-BE49-F238E27FC236}">
                <a16:creationId xmlns:a16="http://schemas.microsoft.com/office/drawing/2014/main" id="{032B36D0-7E8D-4A89-86A2-DFD4ED0369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10199688" y="-1"/>
            <a:ext cx="1992312" cy="3150000"/>
          </a:xfrm>
        </p:spPr>
      </p:pic>
      <p:pic>
        <p:nvPicPr>
          <p:cNvPr id="11" name="Bildplatzhalter 4">
            <a:extLst>
              <a:ext uri="{FF2B5EF4-FFF2-40B4-BE49-F238E27FC236}">
                <a16:creationId xmlns:a16="http://schemas.microsoft.com/office/drawing/2014/main" id="{DF45014E-5AAE-4CE4-9CA3-FBEA3F7F97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99688" y="3204317"/>
            <a:ext cx="1992311" cy="3214590"/>
          </a:xfrm>
          <a:prstGeom prst="rect">
            <a:avLst/>
          </a:prstGeom>
        </p:spPr>
      </p:pic>
    </p:spTree>
    <p:extLst>
      <p:ext uri="{BB962C8B-B14F-4D97-AF65-F5344CB8AC3E}">
        <p14:creationId xmlns:p14="http://schemas.microsoft.com/office/powerpoint/2010/main" val="296856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F56D525-2017-4343-B031-BE134290BC98}"/>
              </a:ext>
            </a:extLst>
          </p:cNvPr>
          <p:cNvSpPr>
            <a:spLocks noGrp="1"/>
          </p:cNvSpPr>
          <p:nvPr>
            <p:ph type="body" sz="quarter" idx="10"/>
          </p:nvPr>
        </p:nvSpPr>
        <p:spPr/>
        <p:txBody>
          <a:bodyPr/>
          <a:lstStyle/>
          <a:p>
            <a:r>
              <a:rPr lang="de-DE" dirty="0"/>
              <a:t>Die Hochschule Merseburg</a:t>
            </a:r>
          </a:p>
          <a:p>
            <a:endParaRPr lang="de-DE" dirty="0"/>
          </a:p>
        </p:txBody>
      </p:sp>
      <p:pic>
        <p:nvPicPr>
          <p:cNvPr id="14" name="Bildplatzhalter 13">
            <a:extLst>
              <a:ext uri="{FF2B5EF4-FFF2-40B4-BE49-F238E27FC236}">
                <a16:creationId xmlns:a16="http://schemas.microsoft.com/office/drawing/2014/main" id="{555A9473-3B96-41FF-9A2D-C0807E7AF3E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384926" y="0"/>
            <a:ext cx="5808663" cy="6423025"/>
          </a:xfrm>
        </p:spPr>
      </p:pic>
      <p:sp>
        <p:nvSpPr>
          <p:cNvPr id="6" name="Textplatzhalter 5">
            <a:extLst>
              <a:ext uri="{FF2B5EF4-FFF2-40B4-BE49-F238E27FC236}">
                <a16:creationId xmlns:a16="http://schemas.microsoft.com/office/drawing/2014/main" id="{633545C8-8FC4-41A2-B9E5-434B65FF396A}"/>
              </a:ext>
            </a:extLst>
          </p:cNvPr>
          <p:cNvSpPr>
            <a:spLocks noGrp="1"/>
          </p:cNvSpPr>
          <p:nvPr>
            <p:ph type="body" sz="quarter" idx="15"/>
          </p:nvPr>
        </p:nvSpPr>
        <p:spPr/>
        <p:txBody>
          <a:bodyPr/>
          <a:lstStyle/>
          <a:p>
            <a:pPr marL="0" indent="0">
              <a:buNone/>
            </a:pPr>
            <a:r>
              <a:rPr lang="de-DE" dirty="0"/>
              <a:t>Die Hochschule Merseburg wurde </a:t>
            </a:r>
            <a:br>
              <a:rPr lang="de-DE" dirty="0"/>
            </a:br>
            <a:r>
              <a:rPr lang="de-DE" dirty="0"/>
              <a:t>am 1. April 1992 als </a:t>
            </a:r>
            <a:r>
              <a:rPr lang="de-DE" i="1" dirty="0"/>
              <a:t>Fachhochschule Merseburg </a:t>
            </a:r>
            <a:r>
              <a:rPr lang="de-DE" dirty="0"/>
              <a:t>gegründet und trägt </a:t>
            </a:r>
            <a:br>
              <a:rPr lang="de-DE" dirty="0"/>
            </a:br>
            <a:r>
              <a:rPr lang="de-DE" dirty="0"/>
              <a:t>seit 2004 den Namen </a:t>
            </a:r>
            <a:r>
              <a:rPr lang="de-DE" i="1" dirty="0"/>
              <a:t>Hochschule Merseburg</a:t>
            </a:r>
            <a:r>
              <a:rPr lang="de-DE" dirty="0"/>
              <a:t>. Sie befindet sich auf dem Campus der ehemaligen </a:t>
            </a:r>
            <a:r>
              <a:rPr lang="de-DE" i="1" dirty="0"/>
              <a:t>Technischen Hochschule „Carl Schorlemmer“ </a:t>
            </a:r>
            <a:br>
              <a:rPr lang="de-DE" i="1" dirty="0"/>
            </a:br>
            <a:r>
              <a:rPr lang="de-DE" i="1" dirty="0"/>
              <a:t>Leuna-Merseburg </a:t>
            </a:r>
            <a:r>
              <a:rPr lang="de-DE" dirty="0"/>
              <a:t>(1954–1993).</a:t>
            </a:r>
            <a:br>
              <a:rPr lang="de-DE" dirty="0"/>
            </a:br>
            <a:r>
              <a:rPr lang="de-DE" dirty="0"/>
              <a:t>Heute wirkt sie erfolgreich in der Region und behauptet sich im Wettbewerb der deutschen Hochschulen.</a:t>
            </a:r>
          </a:p>
          <a:p>
            <a:pPr marL="0" indent="0">
              <a:buNone/>
            </a:pPr>
            <a:endParaRPr lang="de-DE" dirty="0"/>
          </a:p>
        </p:txBody>
      </p:sp>
      <p:sp>
        <p:nvSpPr>
          <p:cNvPr id="7" name="Rechteck 6">
            <a:hlinkClick r:id="rId3"/>
            <a:extLst>
              <a:ext uri="{FF2B5EF4-FFF2-40B4-BE49-F238E27FC236}">
                <a16:creationId xmlns:a16="http://schemas.microsoft.com/office/drawing/2014/main" id="{36C98AFC-0CF4-4946-BC33-0B3320ACA6D1}"/>
              </a:ext>
            </a:extLst>
          </p:cNvPr>
          <p:cNvSpPr/>
          <p:nvPr/>
        </p:nvSpPr>
        <p:spPr>
          <a:xfrm>
            <a:off x="661196" y="624681"/>
            <a:ext cx="3059778" cy="859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2169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1">
            <a:extLst>
              <a:ext uri="{FF2B5EF4-FFF2-40B4-BE49-F238E27FC236}">
                <a16:creationId xmlns:a16="http://schemas.microsoft.com/office/drawing/2014/main" id="{D3B46282-8313-486B-8643-FA35C05B79F0}"/>
              </a:ext>
            </a:extLst>
          </p:cNvPr>
          <p:cNvSpPr txBox="1">
            <a:spLocks/>
          </p:cNvSpPr>
          <p:nvPr/>
        </p:nvSpPr>
        <p:spPr>
          <a:xfrm>
            <a:off x="661194" y="624680"/>
            <a:ext cx="10874375" cy="859633"/>
          </a:xfrm>
          <a:prstGeom prst="rect">
            <a:avLst/>
          </a:prstGeom>
        </p:spPr>
        <p:txBody>
          <a:bodyPr lIns="0" tIns="0" rIns="0" bIns="0"/>
          <a:lstStyle>
            <a:lvl1pPr marL="0" indent="0" algn="l" defTabSz="914400" rtl="0" eaLnBrk="1" latinLnBrk="0" hangingPunct="1">
              <a:lnSpc>
                <a:spcPts val="3840"/>
              </a:lnSpc>
              <a:spcBef>
                <a:spcPts val="0"/>
              </a:spcBef>
              <a:buFont typeface="Arial" panose="020B0604020202020204" pitchFamily="34" charset="0"/>
              <a:buNone/>
              <a:defRPr sz="2800" b="1" kern="1200" baseline="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Kooperation und Förderung</a:t>
            </a:r>
            <a:endParaRPr lang="de-DE" dirty="0"/>
          </a:p>
        </p:txBody>
      </p:sp>
      <p:sp>
        <p:nvSpPr>
          <p:cNvPr id="9" name="Textplatzhalter 3">
            <a:extLst>
              <a:ext uri="{FF2B5EF4-FFF2-40B4-BE49-F238E27FC236}">
                <a16:creationId xmlns:a16="http://schemas.microsoft.com/office/drawing/2014/main" id="{7DB97D96-2FF8-42D5-8DCC-523D5FD08C34}"/>
              </a:ext>
            </a:extLst>
          </p:cNvPr>
          <p:cNvSpPr txBox="1">
            <a:spLocks/>
          </p:cNvSpPr>
          <p:nvPr/>
        </p:nvSpPr>
        <p:spPr>
          <a:xfrm>
            <a:off x="661195" y="1484314"/>
            <a:ext cx="10871993" cy="4321174"/>
          </a:xfrm>
          <a:prstGeom prst="rect">
            <a:avLst/>
          </a:prstGeom>
        </p:spPr>
        <p:txBody>
          <a:bodyPr lIns="0" tIns="0" rIns="0" bIns="0" numCol="3" spcCol="576000"/>
          <a:lstStyle>
            <a:lvl1pPr marL="406800" indent="-406800" algn="l" defTabSz="914400" rtl="0" eaLnBrk="1" latinLnBrk="0" hangingPunct="1">
              <a:lnSpc>
                <a:spcPct val="110000"/>
              </a:lnSpc>
              <a:spcBef>
                <a:spcPts val="0"/>
              </a:spcBef>
              <a:spcAft>
                <a:spcPts val="1440"/>
              </a:spcAft>
              <a:buFontTx/>
              <a:buBlip>
                <a:blip r:embed="rId2"/>
              </a:buBlip>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Tx/>
              <a:buNone/>
            </a:pPr>
            <a:r>
              <a:rPr lang="de-DE" sz="1300" b="1" dirty="0"/>
              <a:t>Industrieunternehmen</a:t>
            </a:r>
          </a:p>
          <a:p>
            <a:pPr>
              <a:spcAft>
                <a:spcPts val="0"/>
              </a:spcAft>
            </a:pPr>
            <a:r>
              <a:rPr lang="de-DE" sz="1300" dirty="0"/>
              <a:t>DOMO </a:t>
            </a:r>
            <a:r>
              <a:rPr lang="de-DE" sz="1300" dirty="0" err="1"/>
              <a:t>Caproleuna</a:t>
            </a:r>
            <a:endParaRPr lang="de-DE" sz="1300" dirty="0"/>
          </a:p>
          <a:p>
            <a:pPr>
              <a:spcAft>
                <a:spcPts val="0"/>
              </a:spcAft>
            </a:pPr>
            <a:r>
              <a:rPr lang="de-DE" sz="1300" dirty="0"/>
              <a:t>Dow Buna Sow Leuna </a:t>
            </a:r>
            <a:r>
              <a:rPr lang="de-DE" sz="1300" dirty="0" err="1"/>
              <a:t>Olefinverbund</a:t>
            </a:r>
            <a:endParaRPr lang="de-DE" sz="1300" dirty="0"/>
          </a:p>
          <a:p>
            <a:pPr>
              <a:spcAft>
                <a:spcPts val="0"/>
              </a:spcAft>
            </a:pPr>
            <a:r>
              <a:rPr lang="de-DE" sz="1300" dirty="0"/>
              <a:t>enviaM Mitteldeutsche </a:t>
            </a:r>
            <a:br>
              <a:rPr lang="de-DE" sz="1300" dirty="0"/>
            </a:br>
            <a:r>
              <a:rPr lang="de-DE" sz="1300" dirty="0"/>
              <a:t>Energie AG</a:t>
            </a:r>
          </a:p>
          <a:p>
            <a:pPr>
              <a:spcAft>
                <a:spcPts val="0"/>
              </a:spcAft>
            </a:pPr>
            <a:r>
              <a:rPr lang="de-DE" sz="1300" dirty="0"/>
              <a:t>GISA</a:t>
            </a:r>
          </a:p>
          <a:p>
            <a:pPr>
              <a:spcAft>
                <a:spcPts val="0"/>
              </a:spcAft>
            </a:pPr>
            <a:r>
              <a:rPr lang="de-DE" sz="1300" dirty="0" err="1"/>
              <a:t>InfraLeuna</a:t>
            </a:r>
            <a:endParaRPr lang="de-DE" sz="1300" dirty="0"/>
          </a:p>
          <a:p>
            <a:pPr>
              <a:spcAft>
                <a:spcPts val="0"/>
              </a:spcAft>
            </a:pPr>
            <a:r>
              <a:rPr lang="de-DE" sz="1300" dirty="0"/>
              <a:t>Leuna-Harze</a:t>
            </a:r>
          </a:p>
          <a:p>
            <a:pPr>
              <a:spcAft>
                <a:spcPts val="0"/>
              </a:spcAft>
            </a:pPr>
            <a:r>
              <a:rPr lang="de-DE" sz="1300" dirty="0"/>
              <a:t>MIBRAG</a:t>
            </a:r>
          </a:p>
          <a:p>
            <a:pPr>
              <a:spcAft>
                <a:spcPts val="0"/>
              </a:spcAft>
            </a:pPr>
            <a:r>
              <a:rPr lang="de-DE" sz="1300" dirty="0"/>
              <a:t>MITNETZ Mitteldeutsche Netzgesellschaft Strom</a:t>
            </a:r>
          </a:p>
          <a:p>
            <a:pPr>
              <a:spcAft>
                <a:spcPts val="0"/>
              </a:spcAft>
            </a:pPr>
            <a:r>
              <a:rPr lang="de-DE" sz="1300" dirty="0"/>
              <a:t>MOL Katalysatortechnik</a:t>
            </a:r>
          </a:p>
          <a:p>
            <a:pPr>
              <a:spcAft>
                <a:spcPts val="0"/>
              </a:spcAft>
            </a:pPr>
            <a:r>
              <a:rPr lang="de-DE" sz="1300" dirty="0"/>
              <a:t>Relaxdays</a:t>
            </a:r>
          </a:p>
          <a:p>
            <a:pPr>
              <a:spcAft>
                <a:spcPts val="0"/>
              </a:spcAft>
            </a:pPr>
            <a:r>
              <a:rPr lang="de-DE" sz="1300" dirty="0"/>
              <a:t>Rotkäppchen</a:t>
            </a:r>
          </a:p>
          <a:p>
            <a:pPr>
              <a:spcAft>
                <a:spcPts val="0"/>
              </a:spcAft>
            </a:pPr>
            <a:r>
              <a:rPr lang="de-DE" sz="1300" dirty="0"/>
              <a:t>SONOTEC</a:t>
            </a:r>
          </a:p>
          <a:p>
            <a:pPr>
              <a:spcAft>
                <a:spcPts val="0"/>
              </a:spcAft>
            </a:pPr>
            <a:r>
              <a:rPr lang="de-DE" sz="1300" dirty="0" err="1"/>
              <a:t>TotalEnergies</a:t>
            </a:r>
            <a:r>
              <a:rPr lang="de-DE" sz="1300" dirty="0"/>
              <a:t> Raffinerie Mitteldeutschland</a:t>
            </a:r>
          </a:p>
          <a:p>
            <a:pPr>
              <a:spcAft>
                <a:spcPts val="0"/>
              </a:spcAft>
            </a:pPr>
            <a:r>
              <a:rPr lang="de-DE" sz="1300" dirty="0" err="1"/>
              <a:t>Trinseo</a:t>
            </a:r>
            <a:r>
              <a:rPr lang="de-DE" sz="1300" dirty="0"/>
              <a:t> Deutschland</a:t>
            </a:r>
          </a:p>
          <a:p>
            <a:pPr marL="0" indent="0">
              <a:spcAft>
                <a:spcPts val="0"/>
              </a:spcAft>
              <a:buNone/>
            </a:pPr>
            <a:endParaRPr lang="de-DE" sz="1300" dirty="0"/>
          </a:p>
          <a:p>
            <a:pPr marL="0" indent="0">
              <a:spcAft>
                <a:spcPts val="1200"/>
              </a:spcAft>
              <a:buFontTx/>
              <a:buNone/>
            </a:pPr>
            <a:r>
              <a:rPr lang="de-DE" sz="1300" b="1" dirty="0"/>
              <a:t>Wissenschaftliche Institutionen</a:t>
            </a:r>
          </a:p>
          <a:p>
            <a:pPr>
              <a:spcAft>
                <a:spcPts val="0"/>
              </a:spcAft>
            </a:pPr>
            <a:r>
              <a:rPr lang="de-DE" sz="1300" dirty="0"/>
              <a:t>Hochschule Anhalt</a:t>
            </a:r>
          </a:p>
          <a:p>
            <a:pPr>
              <a:spcAft>
                <a:spcPts val="0"/>
              </a:spcAft>
            </a:pPr>
            <a:r>
              <a:rPr lang="de-DE" sz="1300" dirty="0"/>
              <a:t>Hochschule Harz</a:t>
            </a:r>
          </a:p>
          <a:p>
            <a:pPr>
              <a:spcAft>
                <a:spcPts val="0"/>
              </a:spcAft>
            </a:pPr>
            <a:r>
              <a:rPr lang="de-DE" sz="1300" dirty="0"/>
              <a:t>Hochschule Magdeburg-Stendal</a:t>
            </a:r>
          </a:p>
          <a:p>
            <a:pPr>
              <a:spcAft>
                <a:spcPts val="0"/>
              </a:spcAft>
            </a:pPr>
            <a:r>
              <a:rPr lang="de-DE" sz="1300" dirty="0"/>
              <a:t>Hochschule für Kunst und Design Burg Giebichenstein</a:t>
            </a:r>
          </a:p>
          <a:p>
            <a:pPr>
              <a:spcAft>
                <a:spcPts val="0"/>
              </a:spcAft>
            </a:pPr>
            <a:r>
              <a:rPr lang="de-DE" sz="1300" dirty="0"/>
              <a:t>IHK-Bildungszentrum </a:t>
            </a:r>
            <a:br>
              <a:rPr lang="de-DE" sz="1300" dirty="0"/>
            </a:br>
            <a:r>
              <a:rPr lang="de-DE" sz="1300" dirty="0"/>
              <a:t>Halle-Dessau</a:t>
            </a:r>
          </a:p>
          <a:p>
            <a:pPr>
              <a:spcAft>
                <a:spcPts val="0"/>
              </a:spcAft>
            </a:pPr>
            <a:r>
              <a:rPr lang="de-DE" sz="1300" dirty="0"/>
              <a:t>IMWS Fraunhofer-Institut für Mikrostruktur von Werkstoffen und Systemen </a:t>
            </a:r>
          </a:p>
          <a:p>
            <a:pPr>
              <a:spcAft>
                <a:spcPts val="0"/>
              </a:spcAft>
            </a:pPr>
            <a:r>
              <a:rPr lang="de-DE" sz="1300" dirty="0"/>
              <a:t>Martin-Luther-Universität Halle-Wittenberg</a:t>
            </a:r>
          </a:p>
          <a:p>
            <a:pPr>
              <a:spcAft>
                <a:spcPts val="0"/>
              </a:spcAft>
            </a:pPr>
            <a:r>
              <a:rPr lang="de-DE" sz="1300" dirty="0"/>
              <a:t>Otto-von-Guericke-Universität Magdeburg</a:t>
            </a:r>
          </a:p>
          <a:p>
            <a:pPr>
              <a:spcAft>
                <a:spcPts val="0"/>
              </a:spcAft>
            </a:pPr>
            <a:r>
              <a:rPr lang="de-DE" sz="1300" dirty="0"/>
              <a:t>UFZ Helmholtz Zentrum für Umweltforschung Leipzig</a:t>
            </a:r>
          </a:p>
          <a:p>
            <a:pPr>
              <a:spcAft>
                <a:spcPts val="0"/>
              </a:spcAft>
            </a:pPr>
            <a:r>
              <a:rPr lang="de-DE" sz="1300" dirty="0"/>
              <a:t>Umweltbundesamt</a:t>
            </a:r>
          </a:p>
          <a:p>
            <a:pPr>
              <a:spcAft>
                <a:spcPts val="0"/>
              </a:spcAft>
            </a:pPr>
            <a:endParaRPr lang="de-DE" sz="1300" dirty="0"/>
          </a:p>
          <a:p>
            <a:pPr marL="0" indent="0">
              <a:spcAft>
                <a:spcPts val="0"/>
              </a:spcAft>
              <a:buNone/>
            </a:pPr>
            <a:endParaRPr lang="de-DE" sz="1300" dirty="0"/>
          </a:p>
          <a:p>
            <a:pPr marL="0" indent="0">
              <a:spcAft>
                <a:spcPts val="1200"/>
              </a:spcAft>
              <a:buFontTx/>
              <a:buNone/>
            </a:pPr>
            <a:r>
              <a:rPr lang="de-DE" sz="1300" b="1" dirty="0"/>
              <a:t>Bildungsinstitutionen, öffentliche Institutionen, Verbände, Sport</a:t>
            </a:r>
          </a:p>
          <a:p>
            <a:pPr>
              <a:spcAft>
                <a:spcPts val="0"/>
              </a:spcAft>
            </a:pPr>
            <a:r>
              <a:rPr lang="de-DE" sz="1300" dirty="0"/>
              <a:t>Agentur für Arbeit </a:t>
            </a:r>
            <a:br>
              <a:rPr lang="de-DE" sz="1300" dirty="0"/>
            </a:br>
            <a:r>
              <a:rPr lang="de-DE" sz="1300" dirty="0"/>
              <a:t>Sachsen-Anhalt Süd</a:t>
            </a:r>
          </a:p>
          <a:p>
            <a:pPr>
              <a:spcAft>
                <a:spcPts val="0"/>
              </a:spcAft>
            </a:pPr>
            <a:r>
              <a:rPr lang="de-DE" sz="1300" dirty="0"/>
              <a:t>Bildungsverbund Chemie und Technik Halle</a:t>
            </a:r>
          </a:p>
          <a:p>
            <a:pPr>
              <a:spcAft>
                <a:spcPts val="0"/>
              </a:spcAft>
            </a:pPr>
            <a:r>
              <a:rPr lang="de-DE" sz="1300" dirty="0"/>
              <a:t>Handwerkskammer Halle</a:t>
            </a:r>
          </a:p>
          <a:p>
            <a:pPr>
              <a:spcAft>
                <a:spcPts val="0"/>
              </a:spcAft>
            </a:pPr>
            <a:r>
              <a:rPr lang="de-DE" sz="1300" dirty="0"/>
              <a:t>IHK-Bildungszentrum </a:t>
            </a:r>
            <a:br>
              <a:rPr lang="de-DE" sz="1300" dirty="0"/>
            </a:br>
            <a:r>
              <a:rPr lang="de-DE" sz="1300" dirty="0"/>
              <a:t>Halle-Dessau</a:t>
            </a:r>
          </a:p>
          <a:p>
            <a:pPr>
              <a:spcAft>
                <a:spcPts val="0"/>
              </a:spcAft>
            </a:pPr>
            <a:r>
              <a:rPr lang="de-DE" sz="1300" dirty="0"/>
              <a:t>MITZ Merseburger Innovations- und Technologiezentrum</a:t>
            </a:r>
          </a:p>
          <a:p>
            <a:pPr>
              <a:spcAft>
                <a:spcPts val="0"/>
              </a:spcAft>
            </a:pPr>
            <a:r>
              <a:rPr lang="de-DE" sz="1300" dirty="0"/>
              <a:t>Saale Bulls – Mitteldeutscher Eishockey Club Halle</a:t>
            </a:r>
          </a:p>
          <a:p>
            <a:pPr>
              <a:spcAft>
                <a:spcPts val="0"/>
              </a:spcAft>
            </a:pPr>
            <a:r>
              <a:rPr lang="de-DE" sz="1300" dirty="0"/>
              <a:t>Saalesparkasse</a:t>
            </a:r>
          </a:p>
          <a:p>
            <a:pPr>
              <a:spcAft>
                <a:spcPts val="0"/>
              </a:spcAft>
            </a:pPr>
            <a:r>
              <a:rPr lang="de-DE" sz="1300" dirty="0"/>
              <a:t>Staatl. anerkanntes Studienkolleg Halle-Merseburg</a:t>
            </a:r>
          </a:p>
          <a:p>
            <a:pPr>
              <a:spcAft>
                <a:spcPts val="0"/>
              </a:spcAft>
            </a:pPr>
            <a:r>
              <a:rPr lang="de-DE" sz="1300" dirty="0"/>
              <a:t>Studienkolleg der Rahn-Education</a:t>
            </a:r>
          </a:p>
          <a:p>
            <a:pPr>
              <a:spcAft>
                <a:spcPts val="0"/>
              </a:spcAft>
            </a:pPr>
            <a:r>
              <a:rPr lang="de-DE" sz="1300" dirty="0"/>
              <a:t>SYNTAINICS MBC</a:t>
            </a:r>
          </a:p>
          <a:p>
            <a:pPr>
              <a:spcAft>
                <a:spcPts val="0"/>
              </a:spcAft>
            </a:pPr>
            <a:r>
              <a:rPr lang="de-DE" sz="1300" dirty="0"/>
              <a:t>Techniker Krankenkasse</a:t>
            </a:r>
          </a:p>
        </p:txBody>
      </p:sp>
      <p:sp>
        <p:nvSpPr>
          <p:cNvPr id="10" name="Rechteck 9">
            <a:hlinkClick r:id="rId3"/>
            <a:extLst>
              <a:ext uri="{FF2B5EF4-FFF2-40B4-BE49-F238E27FC236}">
                <a16:creationId xmlns:a16="http://schemas.microsoft.com/office/drawing/2014/main" id="{0D930752-808A-4403-9995-A9093B8F1800}"/>
              </a:ext>
            </a:extLst>
          </p:cNvPr>
          <p:cNvSpPr/>
          <p:nvPr/>
        </p:nvSpPr>
        <p:spPr>
          <a:xfrm>
            <a:off x="658813" y="620713"/>
            <a:ext cx="5506597" cy="432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9441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4">
            <a:extLst>
              <a:ext uri="{FF2B5EF4-FFF2-40B4-BE49-F238E27FC236}">
                <a16:creationId xmlns:a16="http://schemas.microsoft.com/office/drawing/2014/main" id="{1E6A1D91-3BDF-41D2-B5EC-C33A2F77E9C4}"/>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8291514" y="-1"/>
            <a:ext cx="3900486" cy="3150000"/>
          </a:xfrm>
        </p:spPr>
      </p:pic>
      <p:sp>
        <p:nvSpPr>
          <p:cNvPr id="10" name="Textplatzhalter 9">
            <a:extLst>
              <a:ext uri="{FF2B5EF4-FFF2-40B4-BE49-F238E27FC236}">
                <a16:creationId xmlns:a16="http://schemas.microsoft.com/office/drawing/2014/main" id="{5A6E8DFC-7E56-4F3A-ABB4-77EEB85B25E0}"/>
              </a:ext>
            </a:extLst>
          </p:cNvPr>
          <p:cNvSpPr>
            <a:spLocks noGrp="1"/>
          </p:cNvSpPr>
          <p:nvPr>
            <p:ph type="body" sz="quarter" idx="12"/>
          </p:nvPr>
        </p:nvSpPr>
        <p:spPr>
          <a:xfrm>
            <a:off x="661194" y="1484313"/>
            <a:ext cx="7058025" cy="4321175"/>
          </a:xfrm>
        </p:spPr>
        <p:txBody>
          <a:bodyPr/>
          <a:lstStyle/>
          <a:p>
            <a:pPr lvl="0">
              <a:lnSpc>
                <a:spcPct val="100000"/>
              </a:lnSpc>
              <a:spcAft>
                <a:spcPts val="1000"/>
              </a:spcAft>
            </a:pPr>
            <a:r>
              <a:rPr lang="de-DE" dirty="0"/>
              <a:t>Multikultureller, grüner Campus mit modernen Wohnheimen</a:t>
            </a:r>
          </a:p>
          <a:p>
            <a:pPr lvl="0">
              <a:lnSpc>
                <a:spcPct val="100000"/>
              </a:lnSpc>
              <a:spcAft>
                <a:spcPts val="1000"/>
              </a:spcAft>
            </a:pPr>
            <a:r>
              <a:rPr lang="de-DE" dirty="0"/>
              <a:t>Großes Sportzentrum mit Fitnessräumen, Sportplätzen und umfangreichem Kursangebot</a:t>
            </a:r>
          </a:p>
          <a:p>
            <a:pPr lvl="0">
              <a:lnSpc>
                <a:spcPct val="100000"/>
              </a:lnSpc>
              <a:spcAft>
                <a:spcPts val="1000"/>
              </a:spcAft>
            </a:pPr>
            <a:r>
              <a:rPr lang="de-DE" dirty="0"/>
              <a:t>Studentische Initiativen und Studentenclub </a:t>
            </a:r>
            <a:r>
              <a:rPr lang="de-DE" dirty="0" err="1"/>
              <a:t>Wärmi</a:t>
            </a:r>
            <a:endParaRPr lang="de-DE" dirty="0"/>
          </a:p>
          <a:p>
            <a:pPr>
              <a:lnSpc>
                <a:spcPct val="100000"/>
              </a:lnSpc>
              <a:spcAft>
                <a:spcPts val="1000"/>
              </a:spcAft>
            </a:pPr>
            <a:r>
              <a:rPr lang="de-DE" dirty="0"/>
              <a:t>Studierendengemeinden</a:t>
            </a:r>
          </a:p>
          <a:p>
            <a:pPr>
              <a:lnSpc>
                <a:spcPct val="100000"/>
              </a:lnSpc>
              <a:spcAft>
                <a:spcPts val="1000"/>
              </a:spcAft>
            </a:pPr>
            <a:r>
              <a:rPr lang="de-DE" dirty="0"/>
              <a:t>Theater am Campus</a:t>
            </a:r>
          </a:p>
          <a:p>
            <a:pPr>
              <a:lnSpc>
                <a:spcPct val="100000"/>
              </a:lnSpc>
              <a:spcAft>
                <a:spcPts val="1000"/>
              </a:spcAft>
            </a:pPr>
            <a:r>
              <a:rPr lang="de-DE" dirty="0"/>
              <a:t>Campus Cinema</a:t>
            </a:r>
          </a:p>
          <a:p>
            <a:pPr>
              <a:lnSpc>
                <a:spcPct val="100000"/>
              </a:lnSpc>
              <a:spcAft>
                <a:spcPts val="1000"/>
              </a:spcAft>
            </a:pPr>
            <a:r>
              <a:rPr lang="de-DE" dirty="0"/>
              <a:t>Campusfeste und Hochschulball</a:t>
            </a:r>
          </a:p>
          <a:p>
            <a:pPr>
              <a:lnSpc>
                <a:spcPct val="100000"/>
              </a:lnSpc>
              <a:spcAft>
                <a:spcPts val="1000"/>
              </a:spcAft>
            </a:pPr>
            <a:r>
              <a:rPr lang="de-DE" dirty="0" err="1"/>
              <a:t>ForschungsKita</a:t>
            </a:r>
            <a:r>
              <a:rPr lang="de-DE" dirty="0"/>
              <a:t> </a:t>
            </a:r>
            <a:r>
              <a:rPr lang="de-DE" dirty="0" err="1"/>
              <a:t>CampusKids</a:t>
            </a:r>
            <a:r>
              <a:rPr lang="de-DE" dirty="0"/>
              <a:t> (Studentenwerk Halle)</a:t>
            </a:r>
          </a:p>
          <a:p>
            <a:pPr>
              <a:lnSpc>
                <a:spcPct val="100000"/>
              </a:lnSpc>
              <a:spcAft>
                <a:spcPts val="1000"/>
              </a:spcAft>
            </a:pPr>
            <a:r>
              <a:rPr lang="de-DE" dirty="0"/>
              <a:t>Wohnen in Merseburg, Halle oder Leipzig</a:t>
            </a:r>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t>Leben und Wohnen</a:t>
            </a:r>
          </a:p>
        </p:txBody>
      </p:sp>
      <p:sp>
        <p:nvSpPr>
          <p:cNvPr id="5" name="Rechteck 4">
            <a:hlinkClick r:id="rId3"/>
            <a:extLst>
              <a:ext uri="{FF2B5EF4-FFF2-40B4-BE49-F238E27FC236}">
                <a16:creationId xmlns:a16="http://schemas.microsoft.com/office/drawing/2014/main" id="{CCC0F9E5-2C85-4717-915C-C364DBF0FE2B}"/>
              </a:ext>
            </a:extLst>
          </p:cNvPr>
          <p:cNvSpPr/>
          <p:nvPr/>
        </p:nvSpPr>
        <p:spPr>
          <a:xfrm>
            <a:off x="658813" y="620713"/>
            <a:ext cx="3816350" cy="432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Bildplatzhalter 4">
            <a:extLst>
              <a:ext uri="{FF2B5EF4-FFF2-40B4-BE49-F238E27FC236}">
                <a16:creationId xmlns:a16="http://schemas.microsoft.com/office/drawing/2014/main" id="{BB8B15F2-5E6D-459D-A664-9C0F91730C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91512" y="3204317"/>
            <a:ext cx="3900488" cy="3214590"/>
          </a:xfrm>
          <a:prstGeom prst="rect">
            <a:avLst/>
          </a:prstGeom>
        </p:spPr>
      </p:pic>
    </p:spTree>
    <p:extLst>
      <p:ext uri="{BB962C8B-B14F-4D97-AF65-F5344CB8AC3E}">
        <p14:creationId xmlns:p14="http://schemas.microsoft.com/office/powerpoint/2010/main" val="1882829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Person, drinnen, Frau, Küche enthält.&#10;&#10;Automatisch generierte Beschreibung">
            <a:extLst>
              <a:ext uri="{FF2B5EF4-FFF2-40B4-BE49-F238E27FC236}">
                <a16:creationId xmlns:a16="http://schemas.microsoft.com/office/drawing/2014/main" id="{6549B521-D7EE-4BC1-A5E9-07E3C5AD7A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3900488" cy="2060575"/>
          </a:xfrm>
          <a:prstGeom prst="rect">
            <a:avLst/>
          </a:prstGeom>
        </p:spPr>
      </p:pic>
      <p:pic>
        <p:nvPicPr>
          <p:cNvPr id="8" name="Grafik 7" descr="Ein Bild, das Gebäude, draußen, Straße, Haus enthält.&#10;&#10;Automatisch generierte Beschreibung">
            <a:extLst>
              <a:ext uri="{FF2B5EF4-FFF2-40B4-BE49-F238E27FC236}">
                <a16:creationId xmlns:a16="http://schemas.microsoft.com/office/drawing/2014/main" id="{C1127D81-1EAB-4400-B9FC-F2B0309D5E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00489" y="2060574"/>
            <a:ext cx="4391022" cy="2305051"/>
          </a:xfrm>
          <a:prstGeom prst="rect">
            <a:avLst/>
          </a:prstGeom>
        </p:spPr>
      </p:pic>
      <p:pic>
        <p:nvPicPr>
          <p:cNvPr id="10" name="Grafik 9" descr="Ein Bild, das Zubehör, Regenschirm, Gebäude, Regen enthält.&#10;&#10;Automatisch generierte Beschreibung">
            <a:extLst>
              <a:ext uri="{FF2B5EF4-FFF2-40B4-BE49-F238E27FC236}">
                <a16:creationId xmlns:a16="http://schemas.microsoft.com/office/drawing/2014/main" id="{6135F6CC-84D0-446D-A440-80012222536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060574"/>
            <a:ext cx="3900488" cy="2305051"/>
          </a:xfrm>
          <a:prstGeom prst="rect">
            <a:avLst/>
          </a:prstGeom>
        </p:spPr>
      </p:pic>
      <p:pic>
        <p:nvPicPr>
          <p:cNvPr id="12" name="Grafik 11" descr="Ein Bild, das draußen, Gebäude, stehend, groß enthält.&#10;&#10;Automatisch generierte Beschreibung">
            <a:extLst>
              <a:ext uri="{FF2B5EF4-FFF2-40B4-BE49-F238E27FC236}">
                <a16:creationId xmlns:a16="http://schemas.microsoft.com/office/drawing/2014/main" id="{7FA86324-8719-45CF-B797-F2D7F6CDF7F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00488" y="-2430"/>
            <a:ext cx="4391022" cy="2063005"/>
          </a:xfrm>
          <a:prstGeom prst="rect">
            <a:avLst/>
          </a:prstGeom>
        </p:spPr>
      </p:pic>
      <p:pic>
        <p:nvPicPr>
          <p:cNvPr id="14" name="Grafik 13">
            <a:extLst>
              <a:ext uri="{FF2B5EF4-FFF2-40B4-BE49-F238E27FC236}">
                <a16:creationId xmlns:a16="http://schemas.microsoft.com/office/drawing/2014/main" id="{F6AAB391-7AAC-49AD-B467-6F81A0DC65E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91513" y="-2428"/>
            <a:ext cx="3900485" cy="2063003"/>
          </a:xfrm>
          <a:prstGeom prst="rect">
            <a:avLst/>
          </a:prstGeom>
        </p:spPr>
      </p:pic>
      <p:pic>
        <p:nvPicPr>
          <p:cNvPr id="16" name="Grafik 15" descr="Ein Bild, das Person, Gebäude, Sport, Mann enthält.&#10;&#10;Automatisch generierte Beschreibung">
            <a:extLst>
              <a:ext uri="{FF2B5EF4-FFF2-40B4-BE49-F238E27FC236}">
                <a16:creationId xmlns:a16="http://schemas.microsoft.com/office/drawing/2014/main" id="{D5C311B0-77C7-4A52-BF4E-9D6F70A78F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91512" y="4368049"/>
            <a:ext cx="3900488" cy="2060576"/>
          </a:xfrm>
          <a:prstGeom prst="rect">
            <a:avLst/>
          </a:prstGeom>
        </p:spPr>
      </p:pic>
      <p:pic>
        <p:nvPicPr>
          <p:cNvPr id="18" name="Grafik 17" descr="Ein Bild, das Person, Personen, Gruppe, Decke enthält.&#10;&#10;Automatisch generierte Beschreibung">
            <a:extLst>
              <a:ext uri="{FF2B5EF4-FFF2-40B4-BE49-F238E27FC236}">
                <a16:creationId xmlns:a16="http://schemas.microsoft.com/office/drawing/2014/main" id="{AFEEC8EA-21AC-4495-A9F5-554A8E98BA2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291513" y="2060572"/>
            <a:ext cx="3900485" cy="2305053"/>
          </a:xfrm>
          <a:prstGeom prst="rect">
            <a:avLst/>
          </a:prstGeom>
        </p:spPr>
      </p:pic>
      <p:pic>
        <p:nvPicPr>
          <p:cNvPr id="20" name="Grafik 19" descr="Ein Bild, das Person, drinnen, Gruppe, Personen enthält.&#10;&#10;Automatisch generierte Beschreibung">
            <a:extLst>
              <a:ext uri="{FF2B5EF4-FFF2-40B4-BE49-F238E27FC236}">
                <a16:creationId xmlns:a16="http://schemas.microsoft.com/office/drawing/2014/main" id="{5990456D-42D2-41FC-B0CC-B43A36F6222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900488" y="4365625"/>
            <a:ext cx="4391022" cy="2063000"/>
          </a:xfrm>
          <a:prstGeom prst="rect">
            <a:avLst/>
          </a:prstGeom>
        </p:spPr>
      </p:pic>
      <p:pic>
        <p:nvPicPr>
          <p:cNvPr id="22" name="Grafik 21" descr="Ein Bild, das Person, drinnen, Decke, stehend enthält.&#10;&#10;Automatisch generierte Beschreibung">
            <a:extLst>
              <a:ext uri="{FF2B5EF4-FFF2-40B4-BE49-F238E27FC236}">
                <a16:creationId xmlns:a16="http://schemas.microsoft.com/office/drawing/2014/main" id="{205EE2CE-C153-48AE-9AEB-F07B1F7559B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 y="4365625"/>
            <a:ext cx="3900487" cy="2060574"/>
          </a:xfrm>
          <a:prstGeom prst="rect">
            <a:avLst/>
          </a:prstGeom>
        </p:spPr>
      </p:pic>
    </p:spTree>
    <p:extLst>
      <p:ext uri="{BB962C8B-B14F-4D97-AF65-F5344CB8AC3E}">
        <p14:creationId xmlns:p14="http://schemas.microsoft.com/office/powerpoint/2010/main" val="3451257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4">
            <a:extLst>
              <a:ext uri="{FF2B5EF4-FFF2-40B4-BE49-F238E27FC236}">
                <a16:creationId xmlns:a16="http://schemas.microsoft.com/office/drawing/2014/main" id="{1E6A1D91-3BDF-41D2-B5EC-C33A2F77E9C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b="-72"/>
          <a:stretch/>
        </p:blipFill>
        <p:spPr>
          <a:xfrm>
            <a:off x="8291513" y="1584"/>
            <a:ext cx="3900487" cy="6421162"/>
          </a:xfrm>
        </p:spPr>
      </p:pic>
      <p:sp>
        <p:nvSpPr>
          <p:cNvPr id="10" name="Textplatzhalter 9">
            <a:extLst>
              <a:ext uri="{FF2B5EF4-FFF2-40B4-BE49-F238E27FC236}">
                <a16:creationId xmlns:a16="http://schemas.microsoft.com/office/drawing/2014/main" id="{5A6E8DFC-7E56-4F3A-ABB4-77EEB85B25E0}"/>
              </a:ext>
            </a:extLst>
          </p:cNvPr>
          <p:cNvSpPr>
            <a:spLocks noGrp="1"/>
          </p:cNvSpPr>
          <p:nvPr>
            <p:ph type="body" sz="quarter" idx="12"/>
          </p:nvPr>
        </p:nvSpPr>
        <p:spPr>
          <a:xfrm>
            <a:off x="661194" y="1484313"/>
            <a:ext cx="7058025" cy="4321175"/>
          </a:xfrm>
        </p:spPr>
        <p:txBody>
          <a:bodyPr/>
          <a:lstStyle/>
          <a:p>
            <a:pPr lvl="0" fontAlgn="base" hangingPunct="0"/>
            <a:r>
              <a:rPr lang="de-DE" dirty="0"/>
              <a:t>Sensibilisierung, Information und Beratung</a:t>
            </a:r>
          </a:p>
          <a:p>
            <a:pPr lvl="0" fontAlgn="base" hangingPunct="0"/>
            <a:r>
              <a:rPr lang="de-DE" dirty="0"/>
              <a:t>Vorträge und Workshops </a:t>
            </a:r>
          </a:p>
          <a:p>
            <a:pPr lvl="0" fontAlgn="base" hangingPunct="0"/>
            <a:r>
              <a:rPr lang="de-DE" dirty="0"/>
              <a:t>Familiengerechte Studien- und Arbeitszeiten</a:t>
            </a:r>
          </a:p>
          <a:p>
            <a:pPr lvl="0" fontAlgn="base" hangingPunct="0"/>
            <a:r>
              <a:rPr lang="de-DE" dirty="0"/>
              <a:t>Kinderbetreuung in der </a:t>
            </a:r>
            <a:r>
              <a:rPr lang="de-DE" dirty="0" err="1"/>
              <a:t>ForschungsKita</a:t>
            </a:r>
            <a:r>
              <a:rPr lang="de-DE" dirty="0"/>
              <a:t> </a:t>
            </a:r>
            <a:r>
              <a:rPr lang="de-DE" dirty="0" err="1"/>
              <a:t>CampusKids</a:t>
            </a:r>
            <a:br>
              <a:rPr lang="de-DE" dirty="0"/>
            </a:br>
            <a:r>
              <a:rPr lang="de-DE" dirty="0"/>
              <a:t>(Studentenwerk Halle)</a:t>
            </a:r>
          </a:p>
          <a:p>
            <a:pPr lvl="0" fontAlgn="base" hangingPunct="0"/>
            <a:r>
              <a:rPr lang="de-DE" dirty="0"/>
              <a:t>Eltern-Kind-Arbeitszimmer</a:t>
            </a:r>
          </a:p>
          <a:p>
            <a:pPr lvl="0" fontAlgn="base" hangingPunct="0"/>
            <a:r>
              <a:rPr lang="de-DE" dirty="0"/>
              <a:t>Spieleboxen zum Ausleihen</a:t>
            </a:r>
          </a:p>
          <a:p>
            <a:pPr lvl="0" fontAlgn="base" hangingPunct="0"/>
            <a:r>
              <a:rPr lang="de-DE" dirty="0"/>
              <a:t>Spielecke in der Mensa</a:t>
            </a:r>
          </a:p>
          <a:p>
            <a:pPr lvl="0" fontAlgn="base" hangingPunct="0"/>
            <a:r>
              <a:rPr lang="de-DE" dirty="0"/>
              <a:t>Willkommenskoffer</a:t>
            </a:r>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p:txBody>
          <a:bodyPr/>
          <a:lstStyle/>
          <a:p>
            <a:r>
              <a:rPr lang="de-DE" dirty="0"/>
              <a:t>Familiengerechte Hochschule</a:t>
            </a:r>
          </a:p>
        </p:txBody>
      </p:sp>
      <p:pic>
        <p:nvPicPr>
          <p:cNvPr id="3" name="Grafik 2" descr="Ein Bild, das Raum, Szene enthält.&#10;&#10;Automatisch generierte Beschreibung">
            <a:extLst>
              <a:ext uri="{FF2B5EF4-FFF2-40B4-BE49-F238E27FC236}">
                <a16:creationId xmlns:a16="http://schemas.microsoft.com/office/drawing/2014/main" id="{167AD618-D970-4787-9232-02E45E9DD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9344" y="3771101"/>
            <a:ext cx="2160000" cy="2160000"/>
          </a:xfrm>
          <a:prstGeom prst="rect">
            <a:avLst/>
          </a:prstGeom>
        </p:spPr>
      </p:pic>
      <p:sp>
        <p:nvSpPr>
          <p:cNvPr id="6" name="Rechteck 5">
            <a:hlinkClick r:id="rId4"/>
            <a:extLst>
              <a:ext uri="{FF2B5EF4-FFF2-40B4-BE49-F238E27FC236}">
                <a16:creationId xmlns:a16="http://schemas.microsoft.com/office/drawing/2014/main" id="{7D069A76-14CD-43C0-B61E-00DDB36F8148}"/>
              </a:ext>
            </a:extLst>
          </p:cNvPr>
          <p:cNvSpPr/>
          <p:nvPr/>
        </p:nvSpPr>
        <p:spPr>
          <a:xfrm>
            <a:off x="658813" y="620713"/>
            <a:ext cx="5877789" cy="432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7338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4">
            <a:extLst>
              <a:ext uri="{FF2B5EF4-FFF2-40B4-BE49-F238E27FC236}">
                <a16:creationId xmlns:a16="http://schemas.microsoft.com/office/drawing/2014/main" id="{1E6A1D91-3BDF-41D2-B5EC-C33A2F77E9C4}"/>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3900487" cy="6415429"/>
          </a:xfrm>
        </p:spPr>
      </p:pic>
      <p:sp>
        <p:nvSpPr>
          <p:cNvPr id="10" name="Textplatzhalter 9">
            <a:extLst>
              <a:ext uri="{FF2B5EF4-FFF2-40B4-BE49-F238E27FC236}">
                <a16:creationId xmlns:a16="http://schemas.microsoft.com/office/drawing/2014/main" id="{5A6E8DFC-7E56-4F3A-ABB4-77EEB85B25E0}"/>
              </a:ext>
            </a:extLst>
          </p:cNvPr>
          <p:cNvSpPr>
            <a:spLocks noGrp="1"/>
          </p:cNvSpPr>
          <p:nvPr>
            <p:ph type="body" sz="quarter" idx="12"/>
          </p:nvPr>
        </p:nvSpPr>
        <p:spPr>
          <a:xfrm>
            <a:off x="4475163" y="2060575"/>
            <a:ext cx="7058025" cy="3744913"/>
          </a:xfrm>
        </p:spPr>
        <p:txBody>
          <a:bodyPr/>
          <a:lstStyle/>
          <a:p>
            <a:pPr lvl="0" fontAlgn="base" hangingPunct="0">
              <a:spcAft>
                <a:spcPts val="800"/>
              </a:spcAft>
            </a:pPr>
            <a:r>
              <a:rPr lang="de-DE" dirty="0"/>
              <a:t>Alumni-Kamingespräch</a:t>
            </a:r>
          </a:p>
          <a:p>
            <a:pPr lvl="0" fontAlgn="base" hangingPunct="0">
              <a:spcAft>
                <a:spcPts val="800"/>
              </a:spcAft>
            </a:pPr>
            <a:r>
              <a:rPr lang="de-DE" dirty="0" err="1"/>
              <a:t>Alumnitreffen</a:t>
            </a:r>
            <a:r>
              <a:rPr lang="de-DE" dirty="0"/>
              <a:t> aller Fachrichtungen </a:t>
            </a:r>
          </a:p>
          <a:p>
            <a:pPr lvl="0" fontAlgn="base" hangingPunct="0">
              <a:spcAft>
                <a:spcPts val="800"/>
              </a:spcAft>
            </a:pPr>
            <a:r>
              <a:rPr lang="de-DE" dirty="0"/>
              <a:t>Einladung zum Hochschulball</a:t>
            </a:r>
          </a:p>
          <a:p>
            <a:pPr lvl="0" fontAlgn="base" hangingPunct="0">
              <a:spcAft>
                <a:spcPts val="800"/>
              </a:spcAft>
            </a:pPr>
            <a:r>
              <a:rPr lang="de-DE" dirty="0"/>
              <a:t>Campusrundgänge an den Wochenenden der Matrikel- bzw. Jahrgangstreffen</a:t>
            </a:r>
          </a:p>
          <a:p>
            <a:pPr lvl="0" fontAlgn="base" hangingPunct="0">
              <a:spcAft>
                <a:spcPts val="800"/>
              </a:spcAft>
            </a:pPr>
            <a:r>
              <a:rPr lang="de-DE" dirty="0"/>
              <a:t>HoMe Alumninetzwerke </a:t>
            </a:r>
            <a:br>
              <a:rPr lang="de-DE" dirty="0"/>
            </a:br>
            <a:r>
              <a:rPr lang="de-DE" dirty="0"/>
              <a:t>(</a:t>
            </a:r>
            <a:r>
              <a:rPr lang="de-DE" dirty="0" err="1"/>
              <a:t>Alumniportal</a:t>
            </a:r>
            <a:r>
              <a:rPr lang="de-DE" dirty="0"/>
              <a:t>, XING, LinkedIn)</a:t>
            </a:r>
          </a:p>
          <a:p>
            <a:pPr lvl="0" fontAlgn="base" hangingPunct="0">
              <a:spcAft>
                <a:spcPts val="800"/>
              </a:spcAft>
            </a:pPr>
            <a:r>
              <a:rPr lang="de-DE" dirty="0"/>
              <a:t>Veröffentlichung von Alumni-Porträts</a:t>
            </a:r>
          </a:p>
          <a:p>
            <a:pPr lvl="0" fontAlgn="base" hangingPunct="0">
              <a:spcAft>
                <a:spcPts val="800"/>
              </a:spcAft>
            </a:pPr>
            <a:r>
              <a:rPr lang="de-DE" dirty="0"/>
              <a:t>Karrierevermittlung und maßgeschneiderte Weiterbildungsangebote</a:t>
            </a:r>
          </a:p>
        </p:txBody>
      </p:sp>
      <p:sp>
        <p:nvSpPr>
          <p:cNvPr id="4" name="Textplatzhalter 3">
            <a:extLst>
              <a:ext uri="{FF2B5EF4-FFF2-40B4-BE49-F238E27FC236}">
                <a16:creationId xmlns:a16="http://schemas.microsoft.com/office/drawing/2014/main" id="{0CAFB8C2-ABC8-474F-BC34-1C8B32EF04E7}"/>
              </a:ext>
            </a:extLst>
          </p:cNvPr>
          <p:cNvSpPr>
            <a:spLocks noGrp="1"/>
          </p:cNvSpPr>
          <p:nvPr>
            <p:ph type="body" sz="quarter" idx="10"/>
          </p:nvPr>
        </p:nvSpPr>
        <p:spPr>
          <a:xfrm>
            <a:off x="4475163" y="620713"/>
            <a:ext cx="7058025" cy="858837"/>
          </a:xfrm>
        </p:spPr>
        <p:txBody>
          <a:bodyPr/>
          <a:lstStyle/>
          <a:p>
            <a:r>
              <a:rPr lang="de-DE" dirty="0"/>
              <a:t>In Kontakt bleiben. </a:t>
            </a:r>
            <a:br>
              <a:rPr lang="de-DE" dirty="0"/>
            </a:br>
            <a:r>
              <a:rPr lang="de-DE" dirty="0"/>
              <a:t>Alumni der Hochschule Merseburg</a:t>
            </a:r>
          </a:p>
        </p:txBody>
      </p:sp>
      <p:sp>
        <p:nvSpPr>
          <p:cNvPr id="5" name="Rechteck 4">
            <a:hlinkClick r:id="rId3"/>
            <a:extLst>
              <a:ext uri="{FF2B5EF4-FFF2-40B4-BE49-F238E27FC236}">
                <a16:creationId xmlns:a16="http://schemas.microsoft.com/office/drawing/2014/main" id="{E1AAFEA6-90B2-4419-9CBA-31752078C080}"/>
              </a:ext>
            </a:extLst>
          </p:cNvPr>
          <p:cNvSpPr/>
          <p:nvPr/>
        </p:nvSpPr>
        <p:spPr>
          <a:xfrm>
            <a:off x="4475163" y="635261"/>
            <a:ext cx="6832616" cy="858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278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95F6AA5-8606-401F-AA1C-1FF3578FC3F4}"/>
              </a:ext>
            </a:extLst>
          </p:cNvPr>
          <p:cNvSpPr>
            <a:spLocks noGrp="1"/>
          </p:cNvSpPr>
          <p:nvPr>
            <p:ph type="body" sz="quarter" idx="12"/>
          </p:nvPr>
        </p:nvSpPr>
        <p:spPr>
          <a:xfrm>
            <a:off x="658813" y="1484313"/>
            <a:ext cx="8966199" cy="4320621"/>
          </a:xfrm>
        </p:spPr>
        <p:txBody>
          <a:bodyPr/>
          <a:lstStyle/>
          <a:p>
            <a:pPr marL="0" indent="0">
              <a:spcAft>
                <a:spcPts val="1600"/>
              </a:spcAft>
              <a:buNone/>
            </a:pPr>
            <a:r>
              <a:rPr lang="de-DE" b="1" dirty="0"/>
              <a:t>Karriere gestalten, Netzwerke knüpfen, Erfolg erleben</a:t>
            </a:r>
          </a:p>
          <a:p>
            <a:pPr>
              <a:spcAft>
                <a:spcPts val="800"/>
              </a:spcAft>
            </a:pPr>
            <a:r>
              <a:rPr lang="de-DE" b="1" dirty="0"/>
              <a:t>Vermittlung und Vernetzung</a:t>
            </a:r>
            <a:r>
              <a:rPr lang="de-DE" dirty="0"/>
              <a:t> zwischen Student*innen, Absolvent*innen, Alumni, Rückkehrer*innen und den Unternehmen der Region</a:t>
            </a:r>
          </a:p>
          <a:p>
            <a:pPr>
              <a:spcAft>
                <a:spcPts val="800"/>
              </a:spcAft>
            </a:pPr>
            <a:r>
              <a:rPr lang="de-DE" dirty="0"/>
              <a:t>Stellenakquisition und Vermittlung (Praktika, Bachelor- und Masterarbeiten, Jobangebote), </a:t>
            </a:r>
            <a:r>
              <a:rPr lang="de-DE" b="1" dirty="0" err="1"/>
              <a:t>Stellenportal@HoMe</a:t>
            </a:r>
            <a:r>
              <a:rPr lang="de-DE" b="1" dirty="0"/>
              <a:t> </a:t>
            </a:r>
          </a:p>
          <a:p>
            <a:pPr>
              <a:spcAft>
                <a:spcPts val="800"/>
              </a:spcAft>
            </a:pPr>
            <a:r>
              <a:rPr lang="de-DE" b="1" dirty="0"/>
              <a:t>Firmenkontaktmesse</a:t>
            </a:r>
            <a:r>
              <a:rPr lang="de-DE" dirty="0"/>
              <a:t>, Kontakt-Events mit Unternehmen </a:t>
            </a:r>
            <a:br>
              <a:rPr lang="de-DE" dirty="0"/>
            </a:br>
            <a:r>
              <a:rPr lang="de-DE" dirty="0"/>
              <a:t>der Region</a:t>
            </a:r>
          </a:p>
          <a:p>
            <a:pPr>
              <a:spcAft>
                <a:spcPts val="800"/>
              </a:spcAft>
            </a:pPr>
            <a:r>
              <a:rPr lang="de-DE" b="1" dirty="0"/>
              <a:t>DNLA Potentialmessverfahren </a:t>
            </a:r>
            <a:r>
              <a:rPr lang="de-DE" dirty="0"/>
              <a:t>und </a:t>
            </a:r>
            <a:r>
              <a:rPr lang="de-DE" b="1" dirty="0"/>
              <a:t>Kompetenzfeststellungsverfahren</a:t>
            </a:r>
          </a:p>
          <a:p>
            <a:pPr>
              <a:spcAft>
                <a:spcPts val="800"/>
              </a:spcAft>
            </a:pPr>
            <a:r>
              <a:rPr lang="de-DE" dirty="0"/>
              <a:t>Information und Beratung zur </a:t>
            </a:r>
            <a:r>
              <a:rPr lang="de-DE" b="1" dirty="0"/>
              <a:t>Karriereplanung</a:t>
            </a:r>
          </a:p>
          <a:p>
            <a:pPr marL="0" indent="0">
              <a:spcAft>
                <a:spcPts val="800"/>
              </a:spcAft>
              <a:buNone/>
            </a:pPr>
            <a:endParaRPr lang="de-DE" b="1" dirty="0"/>
          </a:p>
        </p:txBody>
      </p:sp>
      <p:sp>
        <p:nvSpPr>
          <p:cNvPr id="4" name="Textplatzhalter 3">
            <a:extLst>
              <a:ext uri="{FF2B5EF4-FFF2-40B4-BE49-F238E27FC236}">
                <a16:creationId xmlns:a16="http://schemas.microsoft.com/office/drawing/2014/main" id="{93AE210F-1B2C-494C-9A99-F8E4990D33D6}"/>
              </a:ext>
            </a:extLst>
          </p:cNvPr>
          <p:cNvSpPr>
            <a:spLocks noGrp="1"/>
          </p:cNvSpPr>
          <p:nvPr>
            <p:ph type="body" sz="quarter" idx="10"/>
          </p:nvPr>
        </p:nvSpPr>
        <p:spPr>
          <a:xfrm>
            <a:off x="658813" y="631148"/>
            <a:ext cx="7632700" cy="858837"/>
          </a:xfrm>
        </p:spPr>
        <p:txBody>
          <a:bodyPr/>
          <a:lstStyle/>
          <a:p>
            <a:r>
              <a:rPr lang="de-DE" dirty="0" err="1"/>
              <a:t>KarriereService</a:t>
            </a:r>
            <a:endParaRPr lang="de-DE" dirty="0"/>
          </a:p>
          <a:p>
            <a:endParaRPr lang="de-DE" dirty="0"/>
          </a:p>
        </p:txBody>
      </p:sp>
      <p:pic>
        <p:nvPicPr>
          <p:cNvPr id="8" name="Bildplatzhalter 7">
            <a:extLst>
              <a:ext uri="{FF2B5EF4-FFF2-40B4-BE49-F238E27FC236}">
                <a16:creationId xmlns:a16="http://schemas.microsoft.com/office/drawing/2014/main" id="{AE70D7D3-E5B8-49E5-8A3B-291269B142C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9625013" y="1"/>
            <a:ext cx="2566988" cy="6436658"/>
          </a:xfrm>
        </p:spPr>
      </p:pic>
      <p:sp>
        <p:nvSpPr>
          <p:cNvPr id="6" name="Rechteck 5">
            <a:hlinkClick r:id="rId3"/>
            <a:extLst>
              <a:ext uri="{FF2B5EF4-FFF2-40B4-BE49-F238E27FC236}">
                <a16:creationId xmlns:a16="http://schemas.microsoft.com/office/drawing/2014/main" id="{8A5280A6-D8F2-44BA-8745-5AD05AC3B7F4}"/>
              </a:ext>
            </a:extLst>
          </p:cNvPr>
          <p:cNvSpPr/>
          <p:nvPr/>
        </p:nvSpPr>
        <p:spPr>
          <a:xfrm>
            <a:off x="658814" y="620713"/>
            <a:ext cx="3157538" cy="4323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861596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6AB2B-3A64-CB84-6447-D984C6E22346}"/>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73B3A1F7-D24F-8AD0-CC60-964F35F96AFE}"/>
              </a:ext>
            </a:extLst>
          </p:cNvPr>
          <p:cNvSpPr>
            <a:spLocks noGrp="1"/>
          </p:cNvSpPr>
          <p:nvPr>
            <p:ph type="body" sz="quarter" idx="12"/>
          </p:nvPr>
        </p:nvSpPr>
        <p:spPr>
          <a:xfrm>
            <a:off x="658813" y="2060575"/>
            <a:ext cx="7058025" cy="4320621"/>
          </a:xfrm>
        </p:spPr>
        <p:txBody>
          <a:bodyPr/>
          <a:lstStyle/>
          <a:p>
            <a:pPr marL="0" indent="0">
              <a:lnSpc>
                <a:spcPct val="100000"/>
              </a:lnSpc>
              <a:spcAft>
                <a:spcPts val="800"/>
              </a:spcAft>
              <a:buNone/>
            </a:pPr>
            <a:r>
              <a:rPr lang="de-DE" b="1" dirty="0"/>
              <a:t>Krisensicher, zukunftsorientiert und mit zahlreichen Vorteilen im Berufsalltag, u. a.:</a:t>
            </a:r>
          </a:p>
          <a:p>
            <a:pPr>
              <a:lnSpc>
                <a:spcPct val="100000"/>
              </a:lnSpc>
              <a:spcAft>
                <a:spcPts val="800"/>
              </a:spcAft>
            </a:pPr>
            <a:r>
              <a:rPr lang="de-DE" dirty="0"/>
              <a:t>Tariflohn, 30 Urlaubstage</a:t>
            </a:r>
          </a:p>
          <a:p>
            <a:pPr>
              <a:lnSpc>
                <a:spcPct val="100000"/>
              </a:lnSpc>
              <a:spcAft>
                <a:spcPts val="800"/>
              </a:spcAft>
            </a:pPr>
            <a:r>
              <a:rPr lang="de-DE" dirty="0"/>
              <a:t>Flexible Arbeitszeit, Homeoffice</a:t>
            </a:r>
          </a:p>
          <a:p>
            <a:pPr>
              <a:lnSpc>
                <a:spcPct val="100000"/>
              </a:lnSpc>
              <a:spcAft>
                <a:spcPts val="800"/>
              </a:spcAft>
            </a:pPr>
            <a:r>
              <a:rPr lang="de-DE" dirty="0"/>
              <a:t>Betriebliche Altersvorsorge</a:t>
            </a:r>
          </a:p>
          <a:p>
            <a:pPr>
              <a:lnSpc>
                <a:spcPct val="100000"/>
              </a:lnSpc>
              <a:spcAft>
                <a:spcPts val="800"/>
              </a:spcAft>
            </a:pPr>
            <a:r>
              <a:rPr lang="de-DE" dirty="0"/>
              <a:t>Vielfältige Weiterbildungsangebote</a:t>
            </a:r>
          </a:p>
          <a:p>
            <a:pPr>
              <a:lnSpc>
                <a:spcPct val="100000"/>
              </a:lnSpc>
              <a:spcAft>
                <a:spcPts val="800"/>
              </a:spcAft>
            </a:pPr>
            <a:r>
              <a:rPr lang="de-DE" dirty="0"/>
              <a:t>Mensa und Cafeteria</a:t>
            </a:r>
          </a:p>
          <a:p>
            <a:pPr>
              <a:lnSpc>
                <a:spcPct val="100000"/>
              </a:lnSpc>
              <a:spcAft>
                <a:spcPts val="800"/>
              </a:spcAft>
            </a:pPr>
            <a:r>
              <a:rPr lang="de-DE" dirty="0"/>
              <a:t>Bedarfsgerechte Kinderbetreuung</a:t>
            </a:r>
          </a:p>
          <a:p>
            <a:pPr>
              <a:lnSpc>
                <a:spcPct val="100000"/>
              </a:lnSpc>
              <a:spcAft>
                <a:spcPts val="800"/>
              </a:spcAft>
            </a:pPr>
            <a:r>
              <a:rPr lang="de-DE" dirty="0"/>
              <a:t>Modernes Hochschulsportzentrum</a:t>
            </a:r>
          </a:p>
          <a:p>
            <a:pPr marL="0" indent="0">
              <a:lnSpc>
                <a:spcPct val="100000"/>
              </a:lnSpc>
              <a:spcAft>
                <a:spcPts val="800"/>
              </a:spcAft>
              <a:buNone/>
            </a:pPr>
            <a:r>
              <a:rPr lang="de-DE" b="1" dirty="0"/>
              <a:t>Bewerben Sie sich jetzt!</a:t>
            </a:r>
          </a:p>
          <a:p>
            <a:pPr marL="0" indent="0">
              <a:spcAft>
                <a:spcPts val="800"/>
              </a:spcAft>
              <a:buNone/>
            </a:pPr>
            <a:endParaRPr lang="de-DE" b="1" dirty="0"/>
          </a:p>
        </p:txBody>
      </p:sp>
      <p:sp>
        <p:nvSpPr>
          <p:cNvPr id="4" name="Textplatzhalter 3">
            <a:extLst>
              <a:ext uri="{FF2B5EF4-FFF2-40B4-BE49-F238E27FC236}">
                <a16:creationId xmlns:a16="http://schemas.microsoft.com/office/drawing/2014/main" id="{432C7B23-388D-AAF8-176D-F9977F7672D4}"/>
              </a:ext>
            </a:extLst>
          </p:cNvPr>
          <p:cNvSpPr>
            <a:spLocks noGrp="1"/>
          </p:cNvSpPr>
          <p:nvPr>
            <p:ph type="body" sz="quarter" idx="10"/>
          </p:nvPr>
        </p:nvSpPr>
        <p:spPr>
          <a:xfrm>
            <a:off x="658813" y="631148"/>
            <a:ext cx="7632700" cy="858837"/>
          </a:xfrm>
        </p:spPr>
        <p:txBody>
          <a:bodyPr/>
          <a:lstStyle/>
          <a:p>
            <a:r>
              <a:rPr lang="de-DE" dirty="0"/>
              <a:t>Arbeiten an der</a:t>
            </a:r>
            <a:br>
              <a:rPr lang="de-DE" dirty="0"/>
            </a:br>
            <a:r>
              <a:rPr lang="de-DE" dirty="0"/>
              <a:t>Hochschule Merseburg</a:t>
            </a:r>
          </a:p>
          <a:p>
            <a:endParaRPr lang="de-DE" dirty="0"/>
          </a:p>
        </p:txBody>
      </p:sp>
      <p:sp>
        <p:nvSpPr>
          <p:cNvPr id="6" name="Rechteck 5">
            <a:hlinkClick r:id="rId2"/>
            <a:extLst>
              <a:ext uri="{FF2B5EF4-FFF2-40B4-BE49-F238E27FC236}">
                <a16:creationId xmlns:a16="http://schemas.microsoft.com/office/drawing/2014/main" id="{EA1384E2-82D2-04BB-C8C2-117D92D7F015}"/>
              </a:ext>
            </a:extLst>
          </p:cNvPr>
          <p:cNvSpPr/>
          <p:nvPr/>
        </p:nvSpPr>
        <p:spPr>
          <a:xfrm>
            <a:off x="658812" y="631148"/>
            <a:ext cx="4558347" cy="897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descr="Ein Bild, das Menschliches Gesicht, Person, Kleidung, Lächeln enthält.&#10;&#10;Automatisch generierte Beschreibung">
            <a:extLst>
              <a:ext uri="{FF2B5EF4-FFF2-40B4-BE49-F238E27FC236}">
                <a16:creationId xmlns:a16="http://schemas.microsoft.com/office/drawing/2014/main" id="{EA3185E0-56F0-2A28-4E36-C848C07D34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7029019" y="1260905"/>
            <a:ext cx="6423885" cy="3902076"/>
          </a:xfrm>
          <a:prstGeom prst="rect">
            <a:avLst/>
          </a:prstGeom>
        </p:spPr>
      </p:pic>
    </p:spTree>
    <p:extLst>
      <p:ext uri="{BB962C8B-B14F-4D97-AF65-F5344CB8AC3E}">
        <p14:creationId xmlns:p14="http://schemas.microsoft.com/office/powerpoint/2010/main" val="2570065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A35AB7-62EE-403E-AB6C-2BF3661CAE8F}"/>
              </a:ext>
            </a:extLst>
          </p:cNvPr>
          <p:cNvSpPr>
            <a:spLocks noGrp="1"/>
          </p:cNvSpPr>
          <p:nvPr>
            <p:ph type="body" sz="quarter" idx="10"/>
          </p:nvPr>
        </p:nvSpPr>
        <p:spPr>
          <a:xfrm>
            <a:off x="6383338" y="624684"/>
            <a:ext cx="5149851" cy="859630"/>
          </a:xfrm>
        </p:spPr>
        <p:txBody>
          <a:bodyPr/>
          <a:lstStyle/>
          <a:p>
            <a:r>
              <a:rPr lang="de-DE" dirty="0"/>
              <a:t>Stadt Merseburg</a:t>
            </a:r>
          </a:p>
        </p:txBody>
      </p:sp>
      <p:sp>
        <p:nvSpPr>
          <p:cNvPr id="4" name="Textplatzhalter 3">
            <a:extLst>
              <a:ext uri="{FF2B5EF4-FFF2-40B4-BE49-F238E27FC236}">
                <a16:creationId xmlns:a16="http://schemas.microsoft.com/office/drawing/2014/main" id="{24EB5EB8-0DAF-45EC-AA04-2A6E0B79D9F7}"/>
              </a:ext>
            </a:extLst>
          </p:cNvPr>
          <p:cNvSpPr>
            <a:spLocks noGrp="1"/>
          </p:cNvSpPr>
          <p:nvPr>
            <p:ph type="body" sz="quarter" idx="15"/>
          </p:nvPr>
        </p:nvSpPr>
        <p:spPr>
          <a:xfrm>
            <a:off x="6383338" y="1484313"/>
            <a:ext cx="5152229" cy="4380706"/>
          </a:xfrm>
        </p:spPr>
        <p:txBody>
          <a:bodyPr/>
          <a:lstStyle/>
          <a:p>
            <a:pPr marL="0" indent="0" fontAlgn="base">
              <a:lnSpc>
                <a:spcPct val="100000"/>
              </a:lnSpc>
              <a:buNone/>
            </a:pPr>
            <a:r>
              <a:rPr lang="de-DE" dirty="0"/>
              <a:t>Tausendjährige Geschichte gibt es </a:t>
            </a:r>
            <a:br>
              <a:rPr lang="de-DE" dirty="0"/>
            </a:br>
            <a:r>
              <a:rPr lang="de-DE" dirty="0"/>
              <a:t>auf Schritt und Tritt zu entdecken. </a:t>
            </a:r>
            <a:br>
              <a:rPr lang="de-DE" dirty="0"/>
            </a:br>
            <a:r>
              <a:rPr lang="de-DE" dirty="0"/>
              <a:t>Über der Saale thronen der gotische Dom und ein Renaissance-Schloss in einmaliger baulicher Geschlossenheit.</a:t>
            </a:r>
          </a:p>
          <a:p>
            <a:pPr marL="0" indent="0" fontAlgn="base">
              <a:lnSpc>
                <a:spcPct val="100000"/>
              </a:lnSpc>
              <a:buNone/>
            </a:pPr>
            <a:r>
              <a:rPr lang="de-DE" dirty="0"/>
              <a:t>Zu den besonderen touristischen Attraktionen gehören die Merseburger Museen und Galerien. Merseburger Kultur ist vielseitig und vielgestaltig.</a:t>
            </a:r>
          </a:p>
        </p:txBody>
      </p:sp>
      <p:pic>
        <p:nvPicPr>
          <p:cNvPr id="5" name="Bildplatzhalter 6">
            <a:extLst>
              <a:ext uri="{FF2B5EF4-FFF2-40B4-BE49-F238E27FC236}">
                <a16:creationId xmlns:a16="http://schemas.microsoft.com/office/drawing/2014/main" id="{889E6B96-7402-43A8-A5B3-CEB010B3F1C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0" y="0"/>
            <a:ext cx="5808663" cy="6423025"/>
          </a:xfrm>
        </p:spPr>
      </p:pic>
      <p:sp>
        <p:nvSpPr>
          <p:cNvPr id="6" name="Rechteck 5">
            <a:hlinkClick r:id="rId3"/>
            <a:extLst>
              <a:ext uri="{FF2B5EF4-FFF2-40B4-BE49-F238E27FC236}">
                <a16:creationId xmlns:a16="http://schemas.microsoft.com/office/drawing/2014/main" id="{E4CA24FB-2183-40E4-A800-7C9569A84D03}"/>
              </a:ext>
            </a:extLst>
          </p:cNvPr>
          <p:cNvSpPr/>
          <p:nvPr/>
        </p:nvSpPr>
        <p:spPr>
          <a:xfrm>
            <a:off x="6383338" y="624684"/>
            <a:ext cx="3321977" cy="490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78565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549B521-D7EE-4BC1-A5E9-07E3C5AD7A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16838" cy="3500438"/>
          </a:xfrm>
          <a:prstGeom prst="rect">
            <a:avLst/>
          </a:prstGeom>
        </p:spPr>
      </p:pic>
      <p:pic>
        <p:nvPicPr>
          <p:cNvPr id="14" name="Grafik 13">
            <a:extLst>
              <a:ext uri="{FF2B5EF4-FFF2-40B4-BE49-F238E27FC236}">
                <a16:creationId xmlns:a16="http://schemas.microsoft.com/office/drawing/2014/main" id="{F6AAB391-7AAC-49AD-B467-6F81A0DC65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16839" y="-2428"/>
            <a:ext cx="4475160" cy="3502866"/>
          </a:xfrm>
          <a:prstGeom prst="rect">
            <a:avLst/>
          </a:prstGeom>
        </p:spPr>
      </p:pic>
      <p:pic>
        <p:nvPicPr>
          <p:cNvPr id="16" name="Grafik 15">
            <a:extLst>
              <a:ext uri="{FF2B5EF4-FFF2-40B4-BE49-F238E27FC236}">
                <a16:creationId xmlns:a16="http://schemas.microsoft.com/office/drawing/2014/main" id="{D5C311B0-77C7-4A52-BF4E-9D6F70A78F0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716838" y="3500438"/>
            <a:ext cx="4475162" cy="2928187"/>
          </a:xfrm>
          <a:prstGeom prst="rect">
            <a:avLst/>
          </a:prstGeom>
        </p:spPr>
      </p:pic>
      <p:pic>
        <p:nvPicPr>
          <p:cNvPr id="20" name="Grafik 19">
            <a:extLst>
              <a:ext uri="{FF2B5EF4-FFF2-40B4-BE49-F238E27FC236}">
                <a16:creationId xmlns:a16="http://schemas.microsoft.com/office/drawing/2014/main" id="{5990456D-42D2-41FC-B0CC-B43A36F622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83"/>
          <a:stretch/>
        </p:blipFill>
        <p:spPr>
          <a:xfrm>
            <a:off x="3900488" y="3500438"/>
            <a:ext cx="3816350" cy="2928187"/>
          </a:xfrm>
          <a:prstGeom prst="rect">
            <a:avLst/>
          </a:prstGeom>
        </p:spPr>
      </p:pic>
      <p:pic>
        <p:nvPicPr>
          <p:cNvPr id="22" name="Grafik 21">
            <a:extLst>
              <a:ext uri="{FF2B5EF4-FFF2-40B4-BE49-F238E27FC236}">
                <a16:creationId xmlns:a16="http://schemas.microsoft.com/office/drawing/2014/main" id="{205EE2CE-C153-48AE-9AEB-F07B1F7559B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 y="3500438"/>
            <a:ext cx="3900487" cy="2925761"/>
          </a:xfrm>
          <a:prstGeom prst="rect">
            <a:avLst/>
          </a:prstGeom>
        </p:spPr>
      </p:pic>
    </p:spTree>
    <p:extLst>
      <p:ext uri="{BB962C8B-B14F-4D97-AF65-F5344CB8AC3E}">
        <p14:creationId xmlns:p14="http://schemas.microsoft.com/office/powerpoint/2010/main" val="3371040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E78F4B10-246B-465A-B9B9-22CD62DD8036}"/>
              </a:ext>
            </a:extLst>
          </p:cNvPr>
          <p:cNvSpPr>
            <a:spLocks noGrp="1"/>
          </p:cNvSpPr>
          <p:nvPr>
            <p:ph type="body" sz="quarter" idx="12"/>
          </p:nvPr>
        </p:nvSpPr>
        <p:spPr/>
        <p:txBody>
          <a:bodyPr/>
          <a:lstStyle/>
          <a:p>
            <a:pPr marL="0" indent="0">
              <a:buNone/>
            </a:pPr>
            <a:r>
              <a:rPr lang="de-DE" dirty="0"/>
              <a:t>Hochschule Merseburg</a:t>
            </a:r>
            <a:br>
              <a:rPr lang="de-DE" dirty="0"/>
            </a:br>
            <a:r>
              <a:rPr lang="de-DE" dirty="0"/>
              <a:t>Eberhard-Leibnitz-Straße 2</a:t>
            </a:r>
            <a:br>
              <a:rPr lang="de-DE" dirty="0"/>
            </a:br>
            <a:r>
              <a:rPr lang="de-DE" dirty="0"/>
              <a:t>06217 Merseburg</a:t>
            </a:r>
          </a:p>
          <a:p>
            <a:pPr marL="0" indent="0">
              <a:buNone/>
            </a:pPr>
            <a:r>
              <a:rPr lang="de-DE" dirty="0"/>
              <a:t>+49 3461 46–2840</a:t>
            </a:r>
            <a:br>
              <a:rPr lang="de-DE" dirty="0"/>
            </a:br>
            <a:r>
              <a:rPr lang="de-DE" dirty="0"/>
              <a:t>marketing@hs-merseburg.de</a:t>
            </a:r>
            <a:br>
              <a:rPr lang="de-DE" dirty="0"/>
            </a:br>
            <a:r>
              <a:rPr lang="de-DE" dirty="0"/>
              <a:t>www.hs-merseburg.de</a:t>
            </a:r>
          </a:p>
          <a:p>
            <a:endParaRPr lang="de-DE" dirty="0"/>
          </a:p>
        </p:txBody>
      </p:sp>
      <p:sp>
        <p:nvSpPr>
          <p:cNvPr id="8" name="Textplatzhalter 7">
            <a:extLst>
              <a:ext uri="{FF2B5EF4-FFF2-40B4-BE49-F238E27FC236}">
                <a16:creationId xmlns:a16="http://schemas.microsoft.com/office/drawing/2014/main" id="{3717A2E3-3C49-4A9F-B3F6-FA6CD86E27FA}"/>
              </a:ext>
            </a:extLst>
          </p:cNvPr>
          <p:cNvSpPr>
            <a:spLocks noGrp="1"/>
          </p:cNvSpPr>
          <p:nvPr>
            <p:ph type="body" sz="quarter" idx="10"/>
          </p:nvPr>
        </p:nvSpPr>
        <p:spPr/>
        <p:txBody>
          <a:bodyPr/>
          <a:lstStyle/>
          <a:p>
            <a:r>
              <a:rPr lang="de-DE" dirty="0"/>
              <a:t>Kontakt</a:t>
            </a:r>
          </a:p>
        </p:txBody>
      </p:sp>
      <p:pic>
        <p:nvPicPr>
          <p:cNvPr id="11" name="Bildplatzhalter 4">
            <a:extLst>
              <a:ext uri="{FF2B5EF4-FFF2-40B4-BE49-F238E27FC236}">
                <a16:creationId xmlns:a16="http://schemas.microsoft.com/office/drawing/2014/main" id="{28B7D71B-349D-49FA-A27E-E51ACD76EAB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8291513" y="0"/>
            <a:ext cx="3900487" cy="6423025"/>
          </a:xfrm>
        </p:spPr>
      </p:pic>
    </p:spTree>
    <p:extLst>
      <p:ext uri="{BB962C8B-B14F-4D97-AF65-F5344CB8AC3E}">
        <p14:creationId xmlns:p14="http://schemas.microsoft.com/office/powerpoint/2010/main" val="259722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F56D525-2017-4343-B031-BE134290BC98}"/>
              </a:ext>
            </a:extLst>
          </p:cNvPr>
          <p:cNvSpPr>
            <a:spLocks noGrp="1"/>
          </p:cNvSpPr>
          <p:nvPr>
            <p:ph type="body" sz="quarter" idx="10"/>
          </p:nvPr>
        </p:nvSpPr>
        <p:spPr/>
        <p:txBody>
          <a:bodyPr/>
          <a:lstStyle/>
          <a:p>
            <a:r>
              <a:rPr lang="de-DE" dirty="0"/>
              <a:t>Leitbild </a:t>
            </a:r>
            <a:r>
              <a:rPr lang="de-DE" b="0" dirty="0"/>
              <a:t>Vision</a:t>
            </a:r>
          </a:p>
          <a:p>
            <a:endParaRPr lang="de-DE" dirty="0"/>
          </a:p>
        </p:txBody>
      </p:sp>
      <p:sp>
        <p:nvSpPr>
          <p:cNvPr id="10" name="Textplatzhalter 9">
            <a:extLst>
              <a:ext uri="{FF2B5EF4-FFF2-40B4-BE49-F238E27FC236}">
                <a16:creationId xmlns:a16="http://schemas.microsoft.com/office/drawing/2014/main" id="{979DF75D-FAF8-495C-BA3A-FF80E8EECFAF}"/>
              </a:ext>
            </a:extLst>
          </p:cNvPr>
          <p:cNvSpPr>
            <a:spLocks noGrp="1"/>
          </p:cNvSpPr>
          <p:nvPr>
            <p:ph type="body" sz="quarter" idx="13"/>
          </p:nvPr>
        </p:nvSpPr>
        <p:spPr/>
        <p:txBody>
          <a:bodyPr/>
          <a:lstStyle/>
          <a:p>
            <a:r>
              <a:rPr lang="de-DE" dirty="0"/>
              <a:t>Leitbild </a:t>
            </a:r>
            <a:r>
              <a:rPr lang="de-DE" b="0" dirty="0"/>
              <a:t>Mission</a:t>
            </a:r>
          </a:p>
          <a:p>
            <a:endParaRPr lang="de-DE" dirty="0"/>
          </a:p>
        </p:txBody>
      </p:sp>
      <p:sp>
        <p:nvSpPr>
          <p:cNvPr id="6" name="Textplatzhalter 5">
            <a:extLst>
              <a:ext uri="{FF2B5EF4-FFF2-40B4-BE49-F238E27FC236}">
                <a16:creationId xmlns:a16="http://schemas.microsoft.com/office/drawing/2014/main" id="{633545C8-8FC4-41A2-B9E5-434B65FF396A}"/>
              </a:ext>
            </a:extLst>
          </p:cNvPr>
          <p:cNvSpPr>
            <a:spLocks noGrp="1"/>
          </p:cNvSpPr>
          <p:nvPr>
            <p:ph type="body" sz="quarter" idx="12"/>
          </p:nvPr>
        </p:nvSpPr>
        <p:spPr>
          <a:xfrm>
            <a:off x="661195" y="1484313"/>
            <a:ext cx="5145089" cy="4321175"/>
          </a:xfrm>
        </p:spPr>
        <p:txBody>
          <a:bodyPr/>
          <a:lstStyle/>
          <a:p>
            <a:pPr marL="0" indent="0">
              <a:buNone/>
            </a:pPr>
            <a:r>
              <a:rPr lang="de-DE" b="1" dirty="0"/>
              <a:t>Wir gestalten </a:t>
            </a:r>
            <a:r>
              <a:rPr lang="de-DE" dirty="0"/>
              <a:t>mit praxisrelevanter und lösungsorientierter Wissenschaft eine nachhaltige Zukunft.</a:t>
            </a:r>
          </a:p>
        </p:txBody>
      </p:sp>
      <p:sp>
        <p:nvSpPr>
          <p:cNvPr id="11" name="Textplatzhalter 10">
            <a:extLst>
              <a:ext uri="{FF2B5EF4-FFF2-40B4-BE49-F238E27FC236}">
                <a16:creationId xmlns:a16="http://schemas.microsoft.com/office/drawing/2014/main" id="{6B35C2E4-8B41-45FF-9DC0-30F29750316C}"/>
              </a:ext>
            </a:extLst>
          </p:cNvPr>
          <p:cNvSpPr>
            <a:spLocks noGrp="1"/>
          </p:cNvSpPr>
          <p:nvPr>
            <p:ph type="body" sz="quarter" idx="14"/>
          </p:nvPr>
        </p:nvSpPr>
        <p:spPr>
          <a:xfrm>
            <a:off x="6385717" y="1484313"/>
            <a:ext cx="5145088" cy="4321175"/>
          </a:xfrm>
        </p:spPr>
        <p:txBody>
          <a:bodyPr/>
          <a:lstStyle/>
          <a:p>
            <a:pPr marL="0" indent="0">
              <a:buNone/>
            </a:pPr>
            <a:r>
              <a:rPr lang="de-DE" b="1" dirty="0"/>
              <a:t>Wir studieren, lehren und forschen </a:t>
            </a:r>
            <a:r>
              <a:rPr lang="de-DE" dirty="0"/>
              <a:t>anwendungsorientiert, lebensnah sowie interdisziplinär in enger Zusammenarbeit mit Wirtschaft und Gesellschaft.</a:t>
            </a:r>
          </a:p>
          <a:p>
            <a:pPr marL="0" indent="0">
              <a:buNone/>
            </a:pPr>
            <a:r>
              <a:rPr lang="de-DE" dirty="0"/>
              <a:t>Wir sind der verlässliche und konstruktive Partner, der den sozialen, kulturellen, wirtschaftlichen sowie technischen Wandel in der Metropolregion Mitteldeutschland prägt und Impulsgeber für die internationale Entwicklung ist.</a:t>
            </a:r>
          </a:p>
          <a:p>
            <a:pPr marL="0" indent="0">
              <a:buNone/>
            </a:pPr>
            <a:endParaRPr lang="de-DE" dirty="0"/>
          </a:p>
        </p:txBody>
      </p:sp>
      <p:pic>
        <p:nvPicPr>
          <p:cNvPr id="12" name="Grafik 11">
            <a:extLst>
              <a:ext uri="{FF2B5EF4-FFF2-40B4-BE49-F238E27FC236}">
                <a16:creationId xmlns:a16="http://schemas.microsoft.com/office/drawing/2014/main" id="{4DEC7C3E-51B5-4D05-A787-7111DD229D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5187" y="3500438"/>
            <a:ext cx="2475301" cy="2058785"/>
          </a:xfrm>
          <a:prstGeom prst="rect">
            <a:avLst/>
          </a:prstGeom>
        </p:spPr>
      </p:pic>
      <p:sp>
        <p:nvSpPr>
          <p:cNvPr id="7" name="Rechteck 6">
            <a:hlinkClick r:id="rId3"/>
            <a:extLst>
              <a:ext uri="{FF2B5EF4-FFF2-40B4-BE49-F238E27FC236}">
                <a16:creationId xmlns:a16="http://schemas.microsoft.com/office/drawing/2014/main" id="{54377ABD-568D-41C7-A5C2-4599555B0046}"/>
              </a:ext>
            </a:extLst>
          </p:cNvPr>
          <p:cNvSpPr/>
          <p:nvPr/>
        </p:nvSpPr>
        <p:spPr>
          <a:xfrm>
            <a:off x="661195" y="620713"/>
            <a:ext cx="2670480" cy="42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hlinkClick r:id="rId3"/>
            <a:extLst>
              <a:ext uri="{FF2B5EF4-FFF2-40B4-BE49-F238E27FC236}">
                <a16:creationId xmlns:a16="http://schemas.microsoft.com/office/drawing/2014/main" id="{089704C7-8307-41B6-A498-F8B7DEB1521F}"/>
              </a:ext>
            </a:extLst>
          </p:cNvPr>
          <p:cNvSpPr/>
          <p:nvPr/>
        </p:nvSpPr>
        <p:spPr>
          <a:xfrm>
            <a:off x="6383337" y="620713"/>
            <a:ext cx="2914571" cy="42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3162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hlinkClick r:id="rId2"/>
            <a:extLst>
              <a:ext uri="{FF2B5EF4-FFF2-40B4-BE49-F238E27FC236}">
                <a16:creationId xmlns:a16="http://schemas.microsoft.com/office/drawing/2014/main" id="{3E37BAC7-8CEE-4EFC-92C8-FE750359BFA3}"/>
              </a:ext>
            </a:extLst>
          </p:cNvPr>
          <p:cNvSpPr/>
          <p:nvPr/>
        </p:nvSpPr>
        <p:spPr>
          <a:xfrm>
            <a:off x="4475163" y="2060575"/>
            <a:ext cx="3241675" cy="2398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879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F56D525-2017-4343-B031-BE134290BC98}"/>
              </a:ext>
            </a:extLst>
          </p:cNvPr>
          <p:cNvSpPr>
            <a:spLocks noGrp="1"/>
          </p:cNvSpPr>
          <p:nvPr>
            <p:ph type="body" sz="quarter" idx="10"/>
          </p:nvPr>
        </p:nvSpPr>
        <p:spPr>
          <a:xfrm>
            <a:off x="661195" y="624683"/>
            <a:ext cx="5149850" cy="427830"/>
          </a:xfrm>
        </p:spPr>
        <p:txBody>
          <a:bodyPr/>
          <a:lstStyle/>
          <a:p>
            <a:r>
              <a:rPr lang="de-DE" dirty="0"/>
              <a:t>Leitbild </a:t>
            </a:r>
            <a:r>
              <a:rPr lang="de-DE" b="0" dirty="0"/>
              <a:t>Philosophie</a:t>
            </a:r>
          </a:p>
          <a:p>
            <a:endParaRPr lang="de-DE" dirty="0"/>
          </a:p>
        </p:txBody>
      </p:sp>
      <p:sp>
        <p:nvSpPr>
          <p:cNvPr id="6" name="Textplatzhalter 5">
            <a:extLst>
              <a:ext uri="{FF2B5EF4-FFF2-40B4-BE49-F238E27FC236}">
                <a16:creationId xmlns:a16="http://schemas.microsoft.com/office/drawing/2014/main" id="{633545C8-8FC4-41A2-B9E5-434B65FF396A}"/>
              </a:ext>
            </a:extLst>
          </p:cNvPr>
          <p:cNvSpPr>
            <a:spLocks noGrp="1"/>
          </p:cNvSpPr>
          <p:nvPr>
            <p:ph type="body" sz="quarter" idx="12"/>
          </p:nvPr>
        </p:nvSpPr>
        <p:spPr>
          <a:xfrm>
            <a:off x="661195" y="1484313"/>
            <a:ext cx="5145089" cy="4321175"/>
          </a:xfrm>
        </p:spPr>
        <p:txBody>
          <a:bodyPr/>
          <a:lstStyle/>
          <a:p>
            <a:pPr marL="0" indent="0">
              <a:buNone/>
            </a:pPr>
            <a:r>
              <a:rPr lang="de-DE" b="1" dirty="0"/>
              <a:t>Wir bieten </a:t>
            </a:r>
            <a:r>
              <a:rPr lang="de-DE" dirty="0"/>
              <a:t>auf unserem grünen Campus eine vertrauensvolle und aktive Gemeinschaft, in der sich Kompetenz, Persönlichkeit und Eigenverantwortung entfalten können.</a:t>
            </a:r>
          </a:p>
          <a:p>
            <a:pPr marL="0" indent="0">
              <a:buNone/>
            </a:pPr>
            <a:r>
              <a:rPr lang="de-DE" b="1" dirty="0"/>
              <a:t>Wir kommunizieren </a:t>
            </a:r>
            <a:r>
              <a:rPr lang="de-DE" dirty="0"/>
              <a:t>auf Augenhöhe und pflegen ein wertschätzendes und faires Miteinander.</a:t>
            </a:r>
          </a:p>
          <a:p>
            <a:pPr marL="0" indent="0">
              <a:buNone/>
            </a:pPr>
            <a:r>
              <a:rPr lang="de-DE" b="1" dirty="0"/>
              <a:t>Wir leben </a:t>
            </a:r>
            <a:r>
              <a:rPr lang="de-DE" dirty="0"/>
              <a:t>Familienfreundlichkeit, Chancengleichheit und Gender-sensibilität.</a:t>
            </a:r>
          </a:p>
        </p:txBody>
      </p:sp>
      <p:sp>
        <p:nvSpPr>
          <p:cNvPr id="3" name="Textplatzhalter 2">
            <a:extLst>
              <a:ext uri="{FF2B5EF4-FFF2-40B4-BE49-F238E27FC236}">
                <a16:creationId xmlns:a16="http://schemas.microsoft.com/office/drawing/2014/main" id="{349D2744-49D5-4F26-95D4-2CBF3B95B584}"/>
              </a:ext>
            </a:extLst>
          </p:cNvPr>
          <p:cNvSpPr>
            <a:spLocks noGrp="1"/>
          </p:cNvSpPr>
          <p:nvPr>
            <p:ph type="body" sz="quarter" idx="14"/>
          </p:nvPr>
        </p:nvSpPr>
        <p:spPr>
          <a:xfrm>
            <a:off x="6383338" y="4741545"/>
            <a:ext cx="5149850" cy="1063943"/>
          </a:xfrm>
        </p:spPr>
        <p:txBody>
          <a:bodyPr/>
          <a:lstStyle/>
          <a:p>
            <a:pPr marL="0" indent="0">
              <a:buNone/>
            </a:pPr>
            <a:r>
              <a:rPr lang="de-DE" sz="2400" b="1" dirty="0">
                <a:solidFill>
                  <a:srgbClr val="003C64"/>
                </a:solidFill>
              </a:rPr>
              <a:t>Wir sind – </a:t>
            </a:r>
            <a:br>
              <a:rPr lang="de-DE" sz="2400" b="1" dirty="0">
                <a:solidFill>
                  <a:srgbClr val="003C64"/>
                </a:solidFill>
              </a:rPr>
            </a:br>
            <a:r>
              <a:rPr lang="de-DE" sz="2400" b="1" dirty="0">
                <a:solidFill>
                  <a:srgbClr val="003C64"/>
                </a:solidFill>
              </a:rPr>
              <a:t>die Hochschule Merseburg!</a:t>
            </a:r>
          </a:p>
        </p:txBody>
      </p:sp>
      <p:pic>
        <p:nvPicPr>
          <p:cNvPr id="9" name="Grafik 8" descr="Ein Bild, das Gras, Baum enthält.&#10;&#10;Automatisch generierte Beschreibung">
            <a:extLst>
              <a:ext uri="{FF2B5EF4-FFF2-40B4-BE49-F238E27FC236}">
                <a16:creationId xmlns:a16="http://schemas.microsoft.com/office/drawing/2014/main" id="{C7B37C27-EF2F-4190-8D7C-6D0A986014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83338" y="1484313"/>
            <a:ext cx="5145090" cy="2875755"/>
          </a:xfrm>
          <a:prstGeom prst="rect">
            <a:avLst/>
          </a:prstGeom>
        </p:spPr>
      </p:pic>
      <p:sp>
        <p:nvSpPr>
          <p:cNvPr id="10" name="Rechteck 9">
            <a:extLst>
              <a:ext uri="{FF2B5EF4-FFF2-40B4-BE49-F238E27FC236}">
                <a16:creationId xmlns:a16="http://schemas.microsoft.com/office/drawing/2014/main" id="{9A146CB8-24C2-4769-A13F-6BAB7EE0BBD7}"/>
              </a:ext>
            </a:extLst>
          </p:cNvPr>
          <p:cNvSpPr/>
          <p:nvPr/>
        </p:nvSpPr>
        <p:spPr>
          <a:xfrm>
            <a:off x="6383338" y="1484313"/>
            <a:ext cx="360000" cy="360000"/>
          </a:xfrm>
          <a:prstGeom prst="rect">
            <a:avLst/>
          </a:prstGeom>
          <a:solidFill>
            <a:srgbClr val="003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hlinkClick r:id="rId3"/>
            <a:extLst>
              <a:ext uri="{FF2B5EF4-FFF2-40B4-BE49-F238E27FC236}">
                <a16:creationId xmlns:a16="http://schemas.microsoft.com/office/drawing/2014/main" id="{1F7743CB-B03B-42CA-BDF7-9502D126F857}"/>
              </a:ext>
            </a:extLst>
          </p:cNvPr>
          <p:cNvSpPr/>
          <p:nvPr/>
        </p:nvSpPr>
        <p:spPr>
          <a:xfrm>
            <a:off x="661195" y="620713"/>
            <a:ext cx="3621094" cy="4278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8258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633545C8-8FC4-41A2-B9E5-434B65FF396A}"/>
              </a:ext>
            </a:extLst>
          </p:cNvPr>
          <p:cNvSpPr>
            <a:spLocks noGrp="1"/>
          </p:cNvSpPr>
          <p:nvPr>
            <p:ph type="body" sz="quarter" idx="12"/>
          </p:nvPr>
        </p:nvSpPr>
        <p:spPr>
          <a:xfrm>
            <a:off x="661195" y="1484313"/>
            <a:ext cx="5145089" cy="4321175"/>
          </a:xfrm>
        </p:spPr>
        <p:txBody>
          <a:bodyPr/>
          <a:lstStyle/>
          <a:p>
            <a:r>
              <a:rPr lang="de-DE" dirty="0"/>
              <a:t>Campushochschule mit kurzen Wegen</a:t>
            </a:r>
          </a:p>
          <a:p>
            <a:pPr lvl="0"/>
            <a:r>
              <a:rPr lang="de-DE" dirty="0"/>
              <a:t>Persönliche Betreuung im Studium von der Einschreibung bis zum Start ins Berufsleben</a:t>
            </a:r>
          </a:p>
          <a:p>
            <a:pPr lvl="0"/>
            <a:r>
              <a:rPr lang="de-DE" dirty="0"/>
              <a:t>Familiengerechte Hochschule</a:t>
            </a:r>
          </a:p>
          <a:p>
            <a:r>
              <a:rPr lang="de-DE" dirty="0"/>
              <a:t>Praxisnähe und enge Kooperation mit Praxispartnern aus der Region</a:t>
            </a:r>
          </a:p>
          <a:p>
            <a:r>
              <a:rPr lang="de-DE" dirty="0"/>
              <a:t>Laborausstattung auf höchstem technischem Niveau</a:t>
            </a:r>
          </a:p>
        </p:txBody>
      </p:sp>
      <p:sp>
        <p:nvSpPr>
          <p:cNvPr id="7" name="Textplatzhalter 6">
            <a:extLst>
              <a:ext uri="{FF2B5EF4-FFF2-40B4-BE49-F238E27FC236}">
                <a16:creationId xmlns:a16="http://schemas.microsoft.com/office/drawing/2014/main" id="{7B3CA1F5-6D93-4628-97F1-BF37BE3CE0BF}"/>
              </a:ext>
            </a:extLst>
          </p:cNvPr>
          <p:cNvSpPr>
            <a:spLocks noGrp="1"/>
          </p:cNvSpPr>
          <p:nvPr>
            <p:ph type="body" sz="quarter" idx="14"/>
          </p:nvPr>
        </p:nvSpPr>
        <p:spPr>
          <a:xfrm>
            <a:off x="6385717" y="1484313"/>
            <a:ext cx="5145088" cy="4321175"/>
          </a:xfrm>
        </p:spPr>
        <p:txBody>
          <a:bodyPr/>
          <a:lstStyle/>
          <a:p>
            <a:r>
              <a:rPr lang="de-DE" dirty="0"/>
              <a:t>Exzellente Forschung in fachlicher wie interdisziplinärer Ausrichtung</a:t>
            </a:r>
          </a:p>
          <a:p>
            <a:r>
              <a:rPr lang="de-DE" dirty="0"/>
              <a:t>Treibt mit Partnern aus Politik, Wirtschaft, Verwaltung und Kultur Entwicklung der Region voran</a:t>
            </a:r>
          </a:p>
          <a:p>
            <a:r>
              <a:rPr lang="de-DE" dirty="0"/>
              <a:t>Stellt sich wirtschaftlichen, gesellschaftlichen und ökologischen Herausforderungen</a:t>
            </a:r>
          </a:p>
          <a:p>
            <a:r>
              <a:rPr lang="de-DE" dirty="0"/>
              <a:t>Know-how aus der angewandten Forschung mit Technologietransfer führt in die Praxis</a:t>
            </a:r>
          </a:p>
          <a:p>
            <a:endParaRPr lang="de-DE" dirty="0"/>
          </a:p>
          <a:p>
            <a:endParaRPr lang="de-DE" dirty="0"/>
          </a:p>
          <a:p>
            <a:endParaRPr lang="de-DE" dirty="0"/>
          </a:p>
        </p:txBody>
      </p:sp>
      <p:sp>
        <p:nvSpPr>
          <p:cNvPr id="5" name="Textplatzhalter 4">
            <a:extLst>
              <a:ext uri="{FF2B5EF4-FFF2-40B4-BE49-F238E27FC236}">
                <a16:creationId xmlns:a16="http://schemas.microsoft.com/office/drawing/2014/main" id="{DF56D525-2017-4343-B031-BE134290BC98}"/>
              </a:ext>
            </a:extLst>
          </p:cNvPr>
          <p:cNvSpPr>
            <a:spLocks noGrp="1"/>
          </p:cNvSpPr>
          <p:nvPr>
            <p:ph type="body" sz="quarter" idx="10"/>
          </p:nvPr>
        </p:nvSpPr>
        <p:spPr/>
        <p:txBody>
          <a:bodyPr/>
          <a:lstStyle/>
          <a:p>
            <a:r>
              <a:rPr lang="de-DE" dirty="0"/>
              <a:t>Dafür steht die Hochschule Merseburg</a:t>
            </a:r>
          </a:p>
          <a:p>
            <a:endParaRPr lang="de-DE" dirty="0"/>
          </a:p>
        </p:txBody>
      </p:sp>
    </p:spTree>
    <p:extLst>
      <p:ext uri="{BB962C8B-B14F-4D97-AF65-F5344CB8AC3E}">
        <p14:creationId xmlns:p14="http://schemas.microsoft.com/office/powerpoint/2010/main" val="335395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9CF47082-69C4-484C-A444-6CA8E623CC45}"/>
              </a:ext>
            </a:extLst>
          </p:cNvPr>
          <p:cNvSpPr>
            <a:spLocks noGrp="1"/>
          </p:cNvSpPr>
          <p:nvPr>
            <p:ph type="pic" sz="quarter" idx="13"/>
          </p:nvPr>
        </p:nvSpPr>
        <p:spPr/>
        <p:txBody>
          <a:bodyPr/>
          <a:lstStyle/>
          <a:p>
            <a:endParaRPr lang="de-DE"/>
          </a:p>
        </p:txBody>
      </p:sp>
      <p:pic>
        <p:nvPicPr>
          <p:cNvPr id="7" name="Bildplatzhalter 3">
            <a:extLst>
              <a:ext uri="{FF2B5EF4-FFF2-40B4-BE49-F238E27FC236}">
                <a16:creationId xmlns:a16="http://schemas.microsoft.com/office/drawing/2014/main" id="{F25582E9-919C-4A33-9F2A-9147D59169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7716838" cy="6423025"/>
          </a:xfrm>
          <a:prstGeom prst="rect">
            <a:avLst/>
          </a:prstGeom>
        </p:spPr>
      </p:pic>
      <p:sp>
        <p:nvSpPr>
          <p:cNvPr id="14" name="Textplatzhalter 1">
            <a:extLst>
              <a:ext uri="{FF2B5EF4-FFF2-40B4-BE49-F238E27FC236}">
                <a16:creationId xmlns:a16="http://schemas.microsoft.com/office/drawing/2014/main" id="{74169662-3685-3F59-3837-B9746381FD84}"/>
              </a:ext>
            </a:extLst>
          </p:cNvPr>
          <p:cNvSpPr>
            <a:spLocks noGrp="1"/>
          </p:cNvSpPr>
          <p:nvPr>
            <p:ph type="body" sz="quarter" idx="10"/>
          </p:nvPr>
        </p:nvSpPr>
        <p:spPr>
          <a:xfrm>
            <a:off x="8293895" y="624683"/>
            <a:ext cx="3239294" cy="890587"/>
          </a:xfrm>
          <a:prstGeom prst="rect">
            <a:avLst/>
          </a:prstGeom>
        </p:spPr>
        <p:txBody>
          <a:bodyPr/>
          <a:lstStyle/>
          <a:p>
            <a:r>
              <a:rPr lang="de-DE" dirty="0"/>
              <a:t>Campus</a:t>
            </a:r>
          </a:p>
        </p:txBody>
      </p:sp>
      <p:sp>
        <p:nvSpPr>
          <p:cNvPr id="15" name="Textplatzhalter 10">
            <a:extLst>
              <a:ext uri="{FF2B5EF4-FFF2-40B4-BE49-F238E27FC236}">
                <a16:creationId xmlns:a16="http://schemas.microsoft.com/office/drawing/2014/main" id="{B7A739F6-2661-71AF-196D-2A09B2F4486F}"/>
              </a:ext>
            </a:extLst>
          </p:cNvPr>
          <p:cNvSpPr>
            <a:spLocks noGrp="1"/>
          </p:cNvSpPr>
          <p:nvPr>
            <p:ph type="body" sz="quarter" idx="15"/>
          </p:nvPr>
        </p:nvSpPr>
        <p:spPr>
          <a:xfrm>
            <a:off x="8293892" y="1484313"/>
            <a:ext cx="3241675" cy="4380706"/>
          </a:xfrm>
        </p:spPr>
        <p:txBody>
          <a:bodyPr/>
          <a:lstStyle/>
          <a:p>
            <a:pPr marL="0" indent="0">
              <a:buNone/>
            </a:pPr>
            <a:r>
              <a:rPr lang="de-DE" dirty="0"/>
              <a:t>Auf einem zentralen, grünen Campus bietet die Hochschule Merse-burg alles, was für ein erfolgreiches und lebens-wertes Studium nötig ist: Hörsäle, Seminar-räume, Labore und Werkstätten, Bibliothek, Mensa, Wohnheime, Sportstätten, studenten-tische Initiativen sowie die Kita CampusKids.</a:t>
            </a:r>
          </a:p>
        </p:txBody>
      </p:sp>
      <p:sp>
        <p:nvSpPr>
          <p:cNvPr id="16" name="Rechteck 15">
            <a:hlinkClick r:id="rId3"/>
            <a:extLst>
              <a:ext uri="{FF2B5EF4-FFF2-40B4-BE49-F238E27FC236}">
                <a16:creationId xmlns:a16="http://schemas.microsoft.com/office/drawing/2014/main" id="{42AC38DB-6AC1-D6AA-A59E-26B4B2110E2E}"/>
              </a:ext>
            </a:extLst>
          </p:cNvPr>
          <p:cNvSpPr/>
          <p:nvPr/>
        </p:nvSpPr>
        <p:spPr>
          <a:xfrm>
            <a:off x="8293892" y="620713"/>
            <a:ext cx="1592492" cy="474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14640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36BC3B0-A81F-BA21-B6FD-92BEAFBB48B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8813" y="620714"/>
            <a:ext cx="7058025" cy="4977830"/>
          </a:xfrm>
          <a:prstGeom prst="rect">
            <a:avLst/>
          </a:prstGeom>
        </p:spPr>
      </p:pic>
      <p:sp>
        <p:nvSpPr>
          <p:cNvPr id="6" name="Textplatzhalter 1">
            <a:extLst>
              <a:ext uri="{FF2B5EF4-FFF2-40B4-BE49-F238E27FC236}">
                <a16:creationId xmlns:a16="http://schemas.microsoft.com/office/drawing/2014/main" id="{273F8CCC-BA17-B748-5C24-46EF7A4EF17A}"/>
              </a:ext>
            </a:extLst>
          </p:cNvPr>
          <p:cNvSpPr>
            <a:spLocks noGrp="1"/>
          </p:cNvSpPr>
          <p:nvPr>
            <p:ph type="body" sz="quarter" idx="10"/>
          </p:nvPr>
        </p:nvSpPr>
        <p:spPr>
          <a:xfrm>
            <a:off x="8291513" y="620714"/>
            <a:ext cx="3239294" cy="890587"/>
          </a:xfrm>
          <a:prstGeom prst="rect">
            <a:avLst/>
          </a:prstGeom>
        </p:spPr>
        <p:txBody>
          <a:bodyPr/>
          <a:lstStyle/>
          <a:p>
            <a:r>
              <a:rPr lang="de-DE" dirty="0"/>
              <a:t>Campusplan</a:t>
            </a:r>
          </a:p>
        </p:txBody>
      </p:sp>
      <p:sp>
        <p:nvSpPr>
          <p:cNvPr id="7" name="Textplatzhalter 10">
            <a:extLst>
              <a:ext uri="{FF2B5EF4-FFF2-40B4-BE49-F238E27FC236}">
                <a16:creationId xmlns:a16="http://schemas.microsoft.com/office/drawing/2014/main" id="{EFF9B1CD-53A9-AC25-E936-2204765B3554}"/>
              </a:ext>
            </a:extLst>
          </p:cNvPr>
          <p:cNvSpPr>
            <a:spLocks noGrp="1"/>
          </p:cNvSpPr>
          <p:nvPr>
            <p:ph type="body" sz="quarter" idx="15"/>
          </p:nvPr>
        </p:nvSpPr>
        <p:spPr>
          <a:xfrm>
            <a:off x="8293892" y="1484313"/>
            <a:ext cx="3241675" cy="4380706"/>
          </a:xfrm>
        </p:spPr>
        <p:txBody>
          <a:bodyPr/>
          <a:lstStyle/>
          <a:p>
            <a:pPr marL="0" indent="0">
              <a:lnSpc>
                <a:spcPct val="85000"/>
              </a:lnSpc>
              <a:buNone/>
            </a:pPr>
            <a:r>
              <a:rPr lang="de-DE" dirty="0"/>
              <a:t>Alles vor Ort:</a:t>
            </a:r>
          </a:p>
          <a:p>
            <a:pPr lvl="0">
              <a:lnSpc>
                <a:spcPct val="85000"/>
              </a:lnSpc>
              <a:spcAft>
                <a:spcPts val="600"/>
              </a:spcAft>
            </a:pPr>
            <a:r>
              <a:rPr lang="de-DE" sz="2000" dirty="0">
                <a:solidFill>
                  <a:sysClr val="windowText" lastClr="000000"/>
                </a:solidFill>
              </a:rPr>
              <a:t>Hörsäle</a:t>
            </a:r>
          </a:p>
          <a:p>
            <a:pPr lvl="0">
              <a:lnSpc>
                <a:spcPct val="85000"/>
              </a:lnSpc>
              <a:spcAft>
                <a:spcPts val="600"/>
              </a:spcAft>
            </a:pPr>
            <a:r>
              <a:rPr lang="de-DE" sz="2000" dirty="0">
                <a:solidFill>
                  <a:sysClr val="windowText" lastClr="000000"/>
                </a:solidFill>
              </a:rPr>
              <a:t>Seminarräume</a:t>
            </a:r>
          </a:p>
          <a:p>
            <a:pPr lvl="0">
              <a:lnSpc>
                <a:spcPct val="85000"/>
              </a:lnSpc>
              <a:spcAft>
                <a:spcPts val="600"/>
              </a:spcAft>
            </a:pPr>
            <a:r>
              <a:rPr lang="de-DE" sz="2000" dirty="0">
                <a:solidFill>
                  <a:sysClr val="windowText" lastClr="000000"/>
                </a:solidFill>
              </a:rPr>
              <a:t>Labore</a:t>
            </a:r>
          </a:p>
          <a:p>
            <a:pPr lvl="0">
              <a:lnSpc>
                <a:spcPct val="85000"/>
              </a:lnSpc>
              <a:spcAft>
                <a:spcPts val="600"/>
              </a:spcAft>
            </a:pPr>
            <a:r>
              <a:rPr lang="de-DE" sz="2000" dirty="0">
                <a:solidFill>
                  <a:sysClr val="windowText" lastClr="000000"/>
                </a:solidFill>
              </a:rPr>
              <a:t>Werkstätten</a:t>
            </a:r>
          </a:p>
          <a:p>
            <a:pPr lvl="0">
              <a:lnSpc>
                <a:spcPct val="85000"/>
              </a:lnSpc>
              <a:spcAft>
                <a:spcPts val="600"/>
              </a:spcAft>
            </a:pPr>
            <a:r>
              <a:rPr lang="de-DE" sz="2000" dirty="0">
                <a:solidFill>
                  <a:sysClr val="windowText" lastClr="000000"/>
                </a:solidFill>
              </a:rPr>
              <a:t>Bibliothek</a:t>
            </a:r>
          </a:p>
          <a:p>
            <a:pPr lvl="0">
              <a:lnSpc>
                <a:spcPct val="85000"/>
              </a:lnSpc>
              <a:spcAft>
                <a:spcPts val="600"/>
              </a:spcAft>
            </a:pPr>
            <a:r>
              <a:rPr lang="de-DE" sz="2000" dirty="0">
                <a:solidFill>
                  <a:sysClr val="windowText" lastClr="000000"/>
                </a:solidFill>
              </a:rPr>
              <a:t>Lesegarten</a:t>
            </a:r>
          </a:p>
          <a:p>
            <a:pPr lvl="0">
              <a:lnSpc>
                <a:spcPct val="85000"/>
              </a:lnSpc>
              <a:spcAft>
                <a:spcPts val="600"/>
              </a:spcAft>
            </a:pPr>
            <a:r>
              <a:rPr lang="de-DE" sz="2000" dirty="0">
                <a:solidFill>
                  <a:sysClr val="windowText" lastClr="000000"/>
                </a:solidFill>
              </a:rPr>
              <a:t>Mensa und </a:t>
            </a:r>
            <a:r>
              <a:rPr lang="de-DE" sz="2000" dirty="0" err="1">
                <a:solidFill>
                  <a:sysClr val="windowText" lastClr="000000"/>
                </a:solidFill>
              </a:rPr>
              <a:t>Cafébar</a:t>
            </a:r>
            <a:endParaRPr lang="de-DE" sz="2000" dirty="0">
              <a:solidFill>
                <a:sysClr val="windowText" lastClr="000000"/>
              </a:solidFill>
            </a:endParaRPr>
          </a:p>
          <a:p>
            <a:pPr lvl="0">
              <a:lnSpc>
                <a:spcPct val="85000"/>
              </a:lnSpc>
              <a:spcAft>
                <a:spcPts val="600"/>
              </a:spcAft>
            </a:pPr>
            <a:r>
              <a:rPr lang="de-DE" sz="2000" dirty="0">
                <a:solidFill>
                  <a:sysClr val="windowText" lastClr="000000"/>
                </a:solidFill>
              </a:rPr>
              <a:t>Wohnheime</a:t>
            </a:r>
          </a:p>
          <a:p>
            <a:pPr lvl="0">
              <a:lnSpc>
                <a:spcPct val="85000"/>
              </a:lnSpc>
              <a:spcAft>
                <a:spcPts val="600"/>
              </a:spcAft>
            </a:pPr>
            <a:r>
              <a:rPr lang="de-DE" sz="2000" dirty="0">
                <a:solidFill>
                  <a:sysClr val="windowText" lastClr="000000"/>
                </a:solidFill>
              </a:rPr>
              <a:t>Sportstätten</a:t>
            </a:r>
          </a:p>
          <a:p>
            <a:pPr lvl="0">
              <a:lnSpc>
                <a:spcPct val="85000"/>
              </a:lnSpc>
              <a:spcAft>
                <a:spcPts val="600"/>
              </a:spcAft>
            </a:pPr>
            <a:r>
              <a:rPr lang="de-DE" sz="2000" dirty="0">
                <a:solidFill>
                  <a:sysClr val="windowText" lastClr="000000"/>
                </a:solidFill>
              </a:rPr>
              <a:t>Studentenclub </a:t>
            </a:r>
            <a:r>
              <a:rPr lang="de-DE" sz="2000" dirty="0" err="1">
                <a:solidFill>
                  <a:sysClr val="windowText" lastClr="000000"/>
                </a:solidFill>
              </a:rPr>
              <a:t>Wärmi</a:t>
            </a:r>
            <a:r>
              <a:rPr lang="de-DE" sz="2000" dirty="0">
                <a:solidFill>
                  <a:sysClr val="windowText" lastClr="000000"/>
                </a:solidFill>
              </a:rPr>
              <a:t> </a:t>
            </a:r>
          </a:p>
          <a:p>
            <a:pPr lvl="0">
              <a:lnSpc>
                <a:spcPct val="85000"/>
              </a:lnSpc>
              <a:spcAft>
                <a:spcPts val="600"/>
              </a:spcAft>
            </a:pPr>
            <a:r>
              <a:rPr lang="de-DE" sz="2000" dirty="0">
                <a:solidFill>
                  <a:sysClr val="windowText" lastClr="000000"/>
                </a:solidFill>
              </a:rPr>
              <a:t>Kita </a:t>
            </a:r>
            <a:r>
              <a:rPr lang="de-DE" sz="2000" dirty="0" err="1">
                <a:solidFill>
                  <a:sysClr val="windowText" lastClr="000000"/>
                </a:solidFill>
              </a:rPr>
              <a:t>CampusKids</a:t>
            </a:r>
            <a:endParaRPr lang="de-DE" sz="2000" dirty="0">
              <a:solidFill>
                <a:sysClr val="windowText" lastClr="000000"/>
              </a:solidFill>
            </a:endParaRPr>
          </a:p>
          <a:p>
            <a:pPr lvl="0">
              <a:lnSpc>
                <a:spcPct val="85000"/>
              </a:lnSpc>
              <a:spcAft>
                <a:spcPts val="600"/>
              </a:spcAft>
            </a:pPr>
            <a:r>
              <a:rPr lang="de-DE" sz="2000" dirty="0">
                <a:solidFill>
                  <a:sysClr val="windowText" lastClr="000000"/>
                </a:solidFill>
              </a:rPr>
              <a:t>Theater (</a:t>
            </a:r>
            <a:r>
              <a:rPr lang="de-DE" sz="2000" dirty="0" err="1">
                <a:solidFill>
                  <a:sysClr val="windowText" lastClr="000000"/>
                </a:solidFill>
              </a:rPr>
              <a:t>TaC</a:t>
            </a:r>
            <a:r>
              <a:rPr lang="de-DE" sz="2000" dirty="0">
                <a:solidFill>
                  <a:sysClr val="windowText" lastClr="000000"/>
                </a:solidFill>
              </a:rPr>
              <a:t>)</a:t>
            </a:r>
            <a:endParaRPr kumimoji="0" lang="de-DE"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endParaRPr>
          </a:p>
          <a:p>
            <a:pPr marL="0" indent="0">
              <a:lnSpc>
                <a:spcPct val="85000"/>
              </a:lnSpc>
              <a:buNone/>
            </a:pPr>
            <a:endParaRPr lang="de-DE" dirty="0"/>
          </a:p>
        </p:txBody>
      </p:sp>
      <p:sp>
        <p:nvSpPr>
          <p:cNvPr id="8" name="Rechteck 7">
            <a:hlinkClick r:id="rId3"/>
            <a:extLst>
              <a:ext uri="{FF2B5EF4-FFF2-40B4-BE49-F238E27FC236}">
                <a16:creationId xmlns:a16="http://schemas.microsoft.com/office/drawing/2014/main" id="{2C8AA4EE-0990-99AE-D1D4-7051C228A3CB}"/>
              </a:ext>
            </a:extLst>
          </p:cNvPr>
          <p:cNvSpPr/>
          <p:nvPr/>
        </p:nvSpPr>
        <p:spPr>
          <a:xfrm>
            <a:off x="8293892" y="620713"/>
            <a:ext cx="2420116" cy="474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902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D5F0CB9D-E5A4-7B1E-C9C4-1B298DD1CD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5609" y="0"/>
            <a:ext cx="9077998" cy="6415118"/>
          </a:xfrm>
          <a:prstGeom prst="rect">
            <a:avLst/>
          </a:prstGeom>
        </p:spPr>
      </p:pic>
    </p:spTree>
    <p:extLst>
      <p:ext uri="{BB962C8B-B14F-4D97-AF65-F5344CB8AC3E}">
        <p14:creationId xmlns:p14="http://schemas.microsoft.com/office/powerpoint/2010/main" val="2242426516"/>
      </p:ext>
    </p:extLst>
  </p:cSld>
  <p:clrMapOvr>
    <a:masterClrMapping/>
  </p:clrMapOvr>
</p:sld>
</file>

<file path=ppt/theme/theme1.xml><?xml version="1.0" encoding="utf-8"?>
<a:theme xmlns:a="http://schemas.openxmlformats.org/drawingml/2006/main" name="Titelfoli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haltsverzeichn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halte mit Bildern">
  <a:themeElements>
    <a:clrScheme name="Benutzerdefiniert 2">
      <a:dk1>
        <a:sysClr val="windowText" lastClr="000000"/>
      </a:dk1>
      <a:lt1>
        <a:sysClr val="window" lastClr="FFFFFF"/>
      </a:lt1>
      <a:dk2>
        <a:srgbClr val="44546A"/>
      </a:dk2>
      <a:lt2>
        <a:srgbClr val="E7E6E6"/>
      </a:lt2>
      <a:accent1>
        <a:srgbClr val="003C64"/>
      </a:accent1>
      <a:accent2>
        <a:srgbClr val="0082C8"/>
      </a:accent2>
      <a:accent3>
        <a:srgbClr val="D71419"/>
      </a:accent3>
      <a:accent4>
        <a:srgbClr val="009B82"/>
      </a:accent4>
      <a:accent5>
        <a:srgbClr val="96C31E"/>
      </a:accent5>
      <a:accent6>
        <a:srgbClr val="F5A028"/>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halte nur Text">
  <a:themeElements>
    <a:clrScheme name="Benutzerdefiniert 2">
      <a:dk1>
        <a:sysClr val="windowText" lastClr="000000"/>
      </a:dk1>
      <a:lt1>
        <a:sysClr val="window" lastClr="FFFFFF"/>
      </a:lt1>
      <a:dk2>
        <a:srgbClr val="44546A"/>
      </a:dk2>
      <a:lt2>
        <a:srgbClr val="E7E6E6"/>
      </a:lt2>
      <a:accent1>
        <a:srgbClr val="003C64"/>
      </a:accent1>
      <a:accent2>
        <a:srgbClr val="0082C8"/>
      </a:accent2>
      <a:accent3>
        <a:srgbClr val="D71419"/>
      </a:accent3>
      <a:accent4>
        <a:srgbClr val="009B82"/>
      </a:accent4>
      <a:accent5>
        <a:srgbClr val="96C31E"/>
      </a:accent5>
      <a:accent6>
        <a:srgbClr val="F5A028"/>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bschlussfoli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Inhalte mit Bilder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lnSpc>
            <a:spcPts val="3840"/>
          </a:lnSpc>
          <a:defRPr sz="3200" b="1" dirty="0" smtClean="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D1039C0EEE0ED4F835F24CD6903C4B3" ma:contentTypeVersion="1" ma:contentTypeDescription="Ein neues Dokument erstellen." ma:contentTypeScope="" ma:versionID="8186eeef3e2403cc69fd562e41106b24">
  <xsd:schema xmlns:xsd="http://www.w3.org/2001/XMLSchema" xmlns:xs="http://www.w3.org/2001/XMLSchema" xmlns:p="http://schemas.microsoft.com/office/2006/metadata/properties" xmlns:ns2="0d511642-3256-47f4-bbad-d0dee0a151d9" targetNamespace="http://schemas.microsoft.com/office/2006/metadata/properties" ma:root="true" ma:fieldsID="1dc904dca91420527a037d26463bd981" ns2:_="">
    <xsd:import namespace="0d511642-3256-47f4-bbad-d0dee0a151d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511642-3256-47f4-bbad-d0dee0a151d9"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214571-6990-48F7-B1E3-9ECFFF875866}">
  <ds:schemaRefs>
    <ds:schemaRef ds:uri="http://schemas.microsoft.com/sharepoint/v3/contenttype/forms"/>
  </ds:schemaRefs>
</ds:datastoreItem>
</file>

<file path=customXml/itemProps2.xml><?xml version="1.0" encoding="utf-8"?>
<ds:datastoreItem xmlns:ds="http://schemas.openxmlformats.org/officeDocument/2006/customXml" ds:itemID="{722578BD-7BED-484F-8881-F20C5B501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511642-3256-47f4-bbad-d0dee0a151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CA01BD-641A-4112-A16B-A56D0562182B}">
  <ds:schemaRefs>
    <ds:schemaRef ds:uri="http://purl.org/dc/elements/1.1/"/>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0d511642-3256-47f4-bbad-d0dee0a151d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1976</Words>
  <Application>Microsoft Office PowerPoint</Application>
  <PresentationFormat>Breitbild</PresentationFormat>
  <Paragraphs>275</Paragraphs>
  <Slides>40</Slides>
  <Notes>2</Notes>
  <HiddenSlides>0</HiddenSlides>
  <MMClips>0</MMClips>
  <ScaleCrop>false</ScaleCrop>
  <HeadingPairs>
    <vt:vector size="6" baseType="variant">
      <vt:variant>
        <vt:lpstr>Verwendete Schriftarten</vt:lpstr>
      </vt:variant>
      <vt:variant>
        <vt:i4>5</vt:i4>
      </vt:variant>
      <vt:variant>
        <vt:lpstr>Design</vt:lpstr>
      </vt:variant>
      <vt:variant>
        <vt:i4>6</vt:i4>
      </vt:variant>
      <vt:variant>
        <vt:lpstr>Folientitel</vt:lpstr>
      </vt:variant>
      <vt:variant>
        <vt:i4>40</vt:i4>
      </vt:variant>
    </vt:vector>
  </HeadingPairs>
  <TitlesOfParts>
    <vt:vector size="51" baseType="lpstr">
      <vt:lpstr>ＭＳ Ｐゴシック</vt:lpstr>
      <vt:lpstr>Arial</vt:lpstr>
      <vt:lpstr>Calibri</vt:lpstr>
      <vt:lpstr>Verdana</vt:lpstr>
      <vt:lpstr>Wingdings</vt:lpstr>
      <vt:lpstr>Titelfolien</vt:lpstr>
      <vt:lpstr>Inhaltsverzeichnis</vt:lpstr>
      <vt:lpstr>Inhalte mit Bildern</vt:lpstr>
      <vt:lpstr>Inhalte nur Text</vt:lpstr>
      <vt:lpstr>Abschlussfolie</vt:lpstr>
      <vt:lpstr>1_Inhalte mit Bildern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Hochschule Merseburg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Auspurg</dc:creator>
  <cp:lastModifiedBy>Christian Auspurg</cp:lastModifiedBy>
  <cp:revision>395</cp:revision>
  <dcterms:created xsi:type="dcterms:W3CDTF">2018-11-05T09:59:08Z</dcterms:created>
  <dcterms:modified xsi:type="dcterms:W3CDTF">2024-03-11T07:08:20Z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0x0101007D1039C0EEE0ED4F835F24CD6903C4B3</vt:lpwstr>
  </property>
</Properties>
</file>